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7" r:id="rId3"/>
    <p:sldId id="280" r:id="rId4"/>
    <p:sldId id="1276" r:id="rId5"/>
    <p:sldId id="257" r:id="rId6"/>
    <p:sldId id="1278" r:id="rId7"/>
    <p:sldId id="271" r:id="rId8"/>
    <p:sldId id="272" r:id="rId9"/>
    <p:sldId id="259" r:id="rId10"/>
    <p:sldId id="275" r:id="rId11"/>
    <p:sldId id="261" r:id="rId12"/>
    <p:sldId id="276" r:id="rId13"/>
    <p:sldId id="263" r:id="rId14"/>
    <p:sldId id="273" r:id="rId15"/>
    <p:sldId id="274" r:id="rId16"/>
    <p:sldId id="279" r:id="rId17"/>
    <p:sldId id="277" r:id="rId18"/>
    <p:sldId id="1277" r:id="rId19"/>
    <p:sldId id="278" r:id="rId20"/>
    <p:sldId id="26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AD730B-B396-4DA2-A384-ACEFF4AB53B2}" v="9" dt="2025-05-09T13:35:40.503"/>
    <p1510:client id="{0E09F634-CEC8-4122-94BB-4B59CB4704FA}" v="22" dt="2025-05-09T00:45:06.036"/>
    <p1510:client id="{15B78E72-417F-4C49-B774-4862CFA2EF1E}" v="78" dt="2025-05-09T16:54:42.254"/>
    <p1510:client id="{15C781C0-9905-42C4-A103-9FAA947D066A}" v="2" dt="2025-05-08T23:28:28.223"/>
    <p1510:client id="{501E4E1F-9137-448B-A9D2-434F1C79F0BB}" v="211" dt="2025-05-09T00:37:33.080"/>
    <p1510:client id="{74038228-5F61-4351-A819-D02E50CF985F}" v="11" dt="2025-05-08T23:46:35.073"/>
    <p1510:client id="{C4AD6CB1-9236-4658-A6C3-29BFBF6B5D0C}" v="17" dt="2025-05-08T23:36:24.791"/>
    <p1510:client id="{FA9E12F7-CE83-4898-B300-266567548562}" v="26" dt="2025-05-09T17:08:16.3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zmul Hossain" userId="86VyiJKAoKyXgSsCFMqAS1AQ2Tj9pDtGVef07F7V0TA=" providerId="None" clId="Web-{74038228-5F61-4351-A819-D02E50CF985F}"/>
    <pc:docChg chg="modSld">
      <pc:chgData name="Nazmul Hossain" userId="86VyiJKAoKyXgSsCFMqAS1AQ2Tj9pDtGVef07F7V0TA=" providerId="None" clId="Web-{74038228-5F61-4351-A819-D02E50CF985F}" dt="2025-05-08T23:46:35.073" v="30"/>
      <pc:docMkLst>
        <pc:docMk/>
      </pc:docMkLst>
      <pc:sldChg chg="modSp">
        <pc:chgData name="Nazmul Hossain" userId="86VyiJKAoKyXgSsCFMqAS1AQ2Tj9pDtGVef07F7V0TA=" providerId="None" clId="Web-{74038228-5F61-4351-A819-D02E50CF985F}" dt="2025-05-08T23:46:35.073" v="30"/>
        <pc:sldMkLst>
          <pc:docMk/>
          <pc:sldMk cId="1049939514" sldId="267"/>
        </pc:sldMkLst>
        <pc:spChg chg="mod">
          <ac:chgData name="Nazmul Hossain" userId="86VyiJKAoKyXgSsCFMqAS1AQ2Tj9pDtGVef07F7V0TA=" providerId="None" clId="Web-{74038228-5F61-4351-A819-D02E50CF985F}" dt="2025-05-08T23:45:28.058" v="23" actId="1076"/>
          <ac:spMkLst>
            <pc:docMk/>
            <pc:sldMk cId="1049939514" sldId="267"/>
            <ac:spMk id="20" creationId="{AE1684EA-A2F0-2970-CB93-86A40DE70FF4}"/>
          </ac:spMkLst>
        </pc:spChg>
        <pc:grpChg chg="mod">
          <ac:chgData name="Nazmul Hossain" userId="86VyiJKAoKyXgSsCFMqAS1AQ2Tj9pDtGVef07F7V0TA=" providerId="None" clId="Web-{74038228-5F61-4351-A819-D02E50CF985F}" dt="2025-05-08T23:45:28.199" v="24" actId="1076"/>
          <ac:grpSpMkLst>
            <pc:docMk/>
            <pc:sldMk cId="1049939514" sldId="267"/>
            <ac:grpSpMk id="12" creationId="{0124133A-6121-0F8D-8162-B678BA22253F}"/>
          </ac:grpSpMkLst>
        </pc:grpChg>
        <pc:graphicFrameChg chg="mod modGraphic">
          <ac:chgData name="Nazmul Hossain" userId="86VyiJKAoKyXgSsCFMqAS1AQ2Tj9pDtGVef07F7V0TA=" providerId="None" clId="Web-{74038228-5F61-4351-A819-D02E50CF985F}" dt="2025-05-08T23:46:35.073" v="30"/>
          <ac:graphicFrameMkLst>
            <pc:docMk/>
            <pc:sldMk cId="1049939514" sldId="267"/>
            <ac:graphicFrameMk id="5" creationId="{B25F81D3-6729-7D39-D707-C63F319363E5}"/>
          </ac:graphicFrameMkLst>
        </pc:graphicFrameChg>
      </pc:sldChg>
    </pc:docChg>
  </pc:docChgLst>
  <pc:docChgLst>
    <pc:chgData name="Nazmul Hossain" userId="86VyiJKAoKyXgSsCFMqAS1AQ2Tj9pDtGVef07F7V0TA=" providerId="None" clId="Web-{FA9E12F7-CE83-4898-B300-266567548562}"/>
    <pc:docChg chg="addSld delSld modSld addMainMaster delMainMaster">
      <pc:chgData name="Nazmul Hossain" userId="86VyiJKAoKyXgSsCFMqAS1AQ2Tj9pDtGVef07F7V0TA=" providerId="None" clId="Web-{FA9E12F7-CE83-4898-B300-266567548562}" dt="2025-05-09T17:08:16.384" v="28"/>
      <pc:docMkLst>
        <pc:docMk/>
      </pc:docMkLst>
      <pc:sldChg chg="addSp delSp modSp mod modClrScheme delDesignElem chgLayout">
        <pc:chgData name="Nazmul Hossain" userId="86VyiJKAoKyXgSsCFMqAS1AQ2Tj9pDtGVef07F7V0TA=" providerId="None" clId="Web-{FA9E12F7-CE83-4898-B300-266567548562}" dt="2025-05-09T17:06:39.087" v="10"/>
        <pc:sldMkLst>
          <pc:docMk/>
          <pc:sldMk cId="0" sldId="256"/>
        </pc:sldMkLst>
        <pc:spChg chg="mod ord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0" sldId="256"/>
            <ac:spMk id="2" creationId="{00000000-0000-0000-0000-000000000000}"/>
          </ac:spMkLst>
        </pc:spChg>
        <pc:spChg chg="mod ord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0" sldId="256"/>
            <ac:spMk id="3" creationId="{00000000-0000-0000-0000-000000000000}"/>
          </ac:spMkLst>
        </pc:spChg>
        <pc:spChg chg="add del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0" sldId="256"/>
            <ac:spMk id="54" creationId="{700E0F77-E936-4985-B7B1-B9823486AC33}"/>
          </ac:spMkLst>
        </pc:spChg>
        <pc:spChg chg="add del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0" sldId="256"/>
            <ac:spMk id="56" creationId="{95C8260E-968F-44E8-A823-ABB431311926}"/>
          </ac:spMkLst>
        </pc:spChg>
        <pc:spChg chg="add del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0" sldId="256"/>
            <ac:spMk id="58" creationId="{2C1BBA94-3F40-40AA-8BB9-E69E25E537C1}"/>
          </ac:spMkLst>
        </pc:spChg>
        <pc:spChg chg="add del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0" sldId="256"/>
            <ac:spMk id="60" creationId="{FE43805F-24A6-46A4-B19B-54F28347355C}"/>
          </ac:spMkLst>
        </pc:spChg>
      </pc:sldChg>
      <pc:sldChg chg="addSp delSp mod modClrScheme delDesignElem chgLayout">
        <pc:chgData name="Nazmul Hossain" userId="86VyiJKAoKyXgSsCFMqAS1AQ2Tj9pDtGVef07F7V0TA=" providerId="None" clId="Web-{FA9E12F7-CE83-4898-B300-266567548562}" dt="2025-05-09T17:06:39.087" v="10"/>
        <pc:sldMkLst>
          <pc:docMk/>
          <pc:sldMk cId="0" sldId="257"/>
        </pc:sldMkLst>
        <pc:spChg chg="add del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0" sldId="257"/>
            <ac:spMk id="16" creationId="{D7A453D2-15D8-4403-815F-291FA16340D9}"/>
          </ac:spMkLst>
        </pc:spChg>
        <pc:spChg chg="add del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0" sldId="257"/>
            <ac:spMk id="18" creationId="{8161EA6B-09CA-445B-AB0D-8DF76FA92DEF}"/>
          </ac:spMkLst>
        </pc:spChg>
        <pc:spChg chg="add del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0" sldId="257"/>
            <ac:spMk id="28" creationId="{B8114C98-A349-4111-A123-E8EAB86ABE30}"/>
          </ac:spMkLst>
        </pc:spChg>
        <pc:spChg chg="add del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0" sldId="257"/>
            <ac:spMk id="42" creationId="{E2D3D3F2-ABBB-4453-B1C5-1BEBF7E4DD56}"/>
          </ac:spMkLst>
        </pc:spChg>
        <pc:grpChg chg="add del">
          <ac:chgData name="Nazmul Hossain" userId="86VyiJKAoKyXgSsCFMqAS1AQ2Tj9pDtGVef07F7V0TA=" providerId="None" clId="Web-{FA9E12F7-CE83-4898-B300-266567548562}" dt="2025-05-09T17:06:39.087" v="10"/>
          <ac:grpSpMkLst>
            <pc:docMk/>
            <pc:sldMk cId="0" sldId="257"/>
            <ac:grpSpMk id="20" creationId="{1EA1DAFF-CECA-492F-BFA1-22C64956B8D9}"/>
          </ac:grpSpMkLst>
        </pc:grpChg>
        <pc:grpChg chg="add del">
          <ac:chgData name="Nazmul Hossain" userId="86VyiJKAoKyXgSsCFMqAS1AQ2Tj9pDtGVef07F7V0TA=" providerId="None" clId="Web-{FA9E12F7-CE83-4898-B300-266567548562}" dt="2025-05-09T17:06:39.087" v="10"/>
          <ac:grpSpMkLst>
            <pc:docMk/>
            <pc:sldMk cId="0" sldId="257"/>
            <ac:grpSpMk id="30" creationId="{670FB431-AE18-414D-92F4-1D12D1991152}"/>
          </ac:grpSpMkLst>
        </pc:grpChg>
        <pc:grpChg chg="add del">
          <ac:chgData name="Nazmul Hossain" userId="86VyiJKAoKyXgSsCFMqAS1AQ2Tj9pDtGVef07F7V0TA=" providerId="None" clId="Web-{FA9E12F7-CE83-4898-B300-266567548562}" dt="2025-05-09T17:06:39.087" v="10"/>
          <ac:grpSpMkLst>
            <pc:docMk/>
            <pc:sldMk cId="0" sldId="257"/>
            <ac:grpSpMk id="36" creationId="{AF19A774-30A5-488B-9BAF-629C6440294E}"/>
          </ac:grpSpMkLst>
        </pc:grpChg>
        <pc:grpChg chg="add del">
          <ac:chgData name="Nazmul Hossain" userId="86VyiJKAoKyXgSsCFMqAS1AQ2Tj9pDtGVef07F7V0TA=" providerId="None" clId="Web-{FA9E12F7-CE83-4898-B300-266567548562}" dt="2025-05-09T17:06:39.087" v="10"/>
          <ac:grpSpMkLst>
            <pc:docMk/>
            <pc:sldMk cId="0" sldId="257"/>
            <ac:grpSpMk id="44" creationId="{8214E4A5-A0D2-42C4-8D14-D2A7E495F041}"/>
          </ac:grpSpMkLst>
        </pc:grpChg>
      </pc:sldChg>
      <pc:sldChg chg="addSp delSp modSp del mod modClrScheme delDesignElem chgLayout">
        <pc:chgData name="Nazmul Hossain" userId="86VyiJKAoKyXgSsCFMqAS1AQ2Tj9pDtGVef07F7V0TA=" providerId="None" clId="Web-{FA9E12F7-CE83-4898-B300-266567548562}" dt="2025-05-09T17:08:16.384" v="28"/>
        <pc:sldMkLst>
          <pc:docMk/>
          <pc:sldMk cId="0" sldId="258"/>
        </pc:sldMkLst>
        <pc:spChg chg="del mod ord">
          <ac:chgData name="Nazmul Hossain" userId="86VyiJKAoKyXgSsCFMqAS1AQ2Tj9pDtGVef07F7V0TA=" providerId="None" clId="Web-{FA9E12F7-CE83-4898-B300-266567548562}" dt="2025-05-09T17:07:35.697" v="17"/>
          <ac:spMkLst>
            <pc:docMk/>
            <pc:sldMk cId="0" sldId="258"/>
            <ac:spMk id="2" creationId="{00000000-0000-0000-0000-000000000000}"/>
          </ac:spMkLst>
        </pc:spChg>
        <pc:spChg chg="del mod ord">
          <ac:chgData name="Nazmul Hossain" userId="86VyiJKAoKyXgSsCFMqAS1AQ2Tj9pDtGVef07F7V0TA=" providerId="None" clId="Web-{FA9E12F7-CE83-4898-B300-266567548562}" dt="2025-05-09T17:07:16.837" v="14"/>
          <ac:spMkLst>
            <pc:docMk/>
            <pc:sldMk cId="0" sldId="258"/>
            <ac:spMk id="3" creationId="{00000000-0000-0000-0000-000000000000}"/>
          </ac:spMkLst>
        </pc:spChg>
        <pc:spChg chg="add mod">
          <ac:chgData name="Nazmul Hossain" userId="86VyiJKAoKyXgSsCFMqAS1AQ2Tj9pDtGVef07F7V0TA=" providerId="None" clId="Web-{FA9E12F7-CE83-4898-B300-266567548562}" dt="2025-05-09T17:07:16.837" v="14"/>
          <ac:spMkLst>
            <pc:docMk/>
            <pc:sldMk cId="0" sldId="258"/>
            <ac:spMk id="5" creationId="{1E17466E-6A44-7125-D7B3-412127E1FC6D}"/>
          </ac:spMkLst>
        </pc:spChg>
        <pc:spChg chg="add mod">
          <ac:chgData name="Nazmul Hossain" userId="86VyiJKAoKyXgSsCFMqAS1AQ2Tj9pDtGVef07F7V0TA=" providerId="None" clId="Web-{FA9E12F7-CE83-4898-B300-266567548562}" dt="2025-05-09T17:07:35.697" v="17"/>
          <ac:spMkLst>
            <pc:docMk/>
            <pc:sldMk cId="0" sldId="258"/>
            <ac:spMk id="7" creationId="{8D7247FE-09BC-9024-5BB5-1459C945193B}"/>
          </ac:spMkLst>
        </pc:spChg>
        <pc:spChg chg="add del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0" sldId="258"/>
            <ac:spMk id="17" creationId="{1BB867FF-FC45-48F7-8104-F89BE54909F1}"/>
          </ac:spMkLst>
        </pc:spChg>
        <pc:spChg chg="add del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0" sldId="258"/>
            <ac:spMk id="19" creationId="{8BB56887-D0D5-4F0C-9E19-7247EB83C8B7}"/>
          </ac:spMkLst>
        </pc:spChg>
        <pc:spChg chg="add del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0" sldId="258"/>
            <ac:spMk id="21" creationId="{081E4A58-353D-44AE-B2FC-2A74E2E400F7}"/>
          </ac:spMkLst>
        </pc:spChg>
      </pc:sldChg>
      <pc:sldChg chg="addSp delSp modSp mod modClrScheme delDesignElem chgLayout">
        <pc:chgData name="Nazmul Hossain" userId="86VyiJKAoKyXgSsCFMqAS1AQ2Tj9pDtGVef07F7V0TA=" providerId="None" clId="Web-{FA9E12F7-CE83-4898-B300-266567548562}" dt="2025-05-09T17:06:39.087" v="10"/>
        <pc:sldMkLst>
          <pc:docMk/>
          <pc:sldMk cId="0" sldId="259"/>
        </pc:sldMkLst>
        <pc:spChg chg="mod ord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0" sldId="259"/>
            <ac:spMk id="2" creationId="{00000000-0000-0000-0000-000000000000}"/>
          </ac:spMkLst>
        </pc:spChg>
        <pc:spChg chg="add del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0" sldId="259"/>
            <ac:spMk id="9" creationId="{A7AE9375-4664-4DB2-922D-2782A6E439AC}"/>
          </ac:spMkLst>
        </pc:spChg>
        <pc:graphicFrameChg chg="mod ord">
          <ac:chgData name="Nazmul Hossain" userId="86VyiJKAoKyXgSsCFMqAS1AQ2Tj9pDtGVef07F7V0TA=" providerId="None" clId="Web-{FA9E12F7-CE83-4898-B300-266567548562}" dt="2025-05-09T17:06:39.087" v="10"/>
          <ac:graphicFrameMkLst>
            <pc:docMk/>
            <pc:sldMk cId="0" sldId="259"/>
            <ac:graphicFrameMk id="8" creationId="{EB8871FD-C6D3-1283-1969-99019EA9731C}"/>
          </ac:graphicFrameMkLst>
        </pc:graphicFrameChg>
        <pc:cxnChg chg="add del">
          <ac:chgData name="Nazmul Hossain" userId="86VyiJKAoKyXgSsCFMqAS1AQ2Tj9pDtGVef07F7V0TA=" providerId="None" clId="Web-{FA9E12F7-CE83-4898-B300-266567548562}" dt="2025-05-09T17:06:39.087" v="10"/>
          <ac:cxnSpMkLst>
            <pc:docMk/>
            <pc:sldMk cId="0" sldId="259"/>
            <ac:cxnSpMk id="11" creationId="{EE504C98-6397-41C1-A8D8-2D9C4ED307E0}"/>
          </ac:cxnSpMkLst>
        </pc:cxnChg>
        <pc:cxnChg chg="add del">
          <ac:chgData name="Nazmul Hossain" userId="86VyiJKAoKyXgSsCFMqAS1AQ2Tj9pDtGVef07F7V0TA=" providerId="None" clId="Web-{FA9E12F7-CE83-4898-B300-266567548562}" dt="2025-05-09T17:06:39.087" v="10"/>
          <ac:cxnSpMkLst>
            <pc:docMk/>
            <pc:sldMk cId="0" sldId="259"/>
            <ac:cxnSpMk id="13" creationId="{17C2F6CE-0CF2-4DDD-85F5-96799A328F15}"/>
          </ac:cxnSpMkLst>
        </pc:cxnChg>
      </pc:sldChg>
      <pc:sldChg chg="modSp mod modClrScheme chgLayout">
        <pc:chgData name="Nazmul Hossain" userId="86VyiJKAoKyXgSsCFMqAS1AQ2Tj9pDtGVef07F7V0TA=" providerId="None" clId="Web-{FA9E12F7-CE83-4898-B300-266567548562}" dt="2025-05-09T17:06:39.087" v="10"/>
        <pc:sldMkLst>
          <pc:docMk/>
          <pc:sldMk cId="0" sldId="261"/>
        </pc:sldMkLst>
        <pc:spChg chg="mod ord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0" sldId="261"/>
            <ac:spMk id="2" creationId="{00000000-0000-0000-0000-000000000000}"/>
          </ac:spMkLst>
        </pc:spChg>
        <pc:spChg chg="mod ord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0" sldId="261"/>
            <ac:spMk id="3" creationId="{00000000-0000-0000-0000-000000000000}"/>
          </ac:spMkLst>
        </pc:spChg>
      </pc:sldChg>
      <pc:sldChg chg="modSp mod modClrScheme chgLayout">
        <pc:chgData name="Nazmul Hossain" userId="86VyiJKAoKyXgSsCFMqAS1AQ2Tj9pDtGVef07F7V0TA=" providerId="None" clId="Web-{FA9E12F7-CE83-4898-B300-266567548562}" dt="2025-05-09T17:06:39.087" v="10"/>
        <pc:sldMkLst>
          <pc:docMk/>
          <pc:sldMk cId="0" sldId="263"/>
        </pc:sldMkLst>
        <pc:spChg chg="mod ord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0" sldId="263"/>
            <ac:spMk id="2" creationId="{00000000-0000-0000-0000-000000000000}"/>
          </ac:spMkLst>
        </pc:spChg>
        <pc:spChg chg="mod ord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0" sldId="263"/>
            <ac:spMk id="3" creationId="{00000000-0000-0000-0000-000000000000}"/>
          </ac:spMkLst>
        </pc:spChg>
      </pc:sldChg>
      <pc:sldChg chg="addSp delSp modSp mod modClrScheme delDesignElem chgLayout">
        <pc:chgData name="Nazmul Hossain" userId="86VyiJKAoKyXgSsCFMqAS1AQ2Tj9pDtGVef07F7V0TA=" providerId="None" clId="Web-{FA9E12F7-CE83-4898-B300-266567548562}" dt="2025-05-09T17:06:39.087" v="10"/>
        <pc:sldMkLst>
          <pc:docMk/>
          <pc:sldMk cId="0" sldId="266"/>
        </pc:sldMkLst>
        <pc:spChg chg="add del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0" sldId="266"/>
            <ac:spMk id="9" creationId="{AE2B703B-46F9-481A-A605-82E2A828C4FA}"/>
          </ac:spMkLst>
        </pc:spChg>
        <pc:spChg chg="add del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0" sldId="266"/>
            <ac:spMk id="11" creationId="{F13BE4D7-0C3D-4906-B230-A1C5B4665CCF}"/>
          </ac:spMkLst>
        </pc:spChg>
        <pc:graphicFrameChg chg="mod ord">
          <ac:chgData name="Nazmul Hossain" userId="86VyiJKAoKyXgSsCFMqAS1AQ2Tj9pDtGVef07F7V0TA=" providerId="None" clId="Web-{FA9E12F7-CE83-4898-B300-266567548562}" dt="2025-05-09T17:06:39.087" v="10"/>
          <ac:graphicFrameMkLst>
            <pc:docMk/>
            <pc:sldMk cId="0" sldId="266"/>
            <ac:graphicFrameMk id="5" creationId="{745FEDAE-DA7E-5F95-A1D5-F3DA0E35D3EC}"/>
          </ac:graphicFrameMkLst>
        </pc:graphicFrameChg>
      </pc:sldChg>
      <pc:sldChg chg="addSp delSp modSp mod modClrScheme delDesignElem chgLayout">
        <pc:chgData name="Nazmul Hossain" userId="86VyiJKAoKyXgSsCFMqAS1AQ2Tj9pDtGVef07F7V0TA=" providerId="None" clId="Web-{FA9E12F7-CE83-4898-B300-266567548562}" dt="2025-05-09T17:06:39.087" v="10"/>
        <pc:sldMkLst>
          <pc:docMk/>
          <pc:sldMk cId="1049939514" sldId="267"/>
        </pc:sldMkLst>
        <pc:spChg chg="add del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1049939514" sldId="267"/>
            <ac:spMk id="25" creationId="{D93394DA-E684-47C2-9020-13225823F40A}"/>
          </ac:spMkLst>
        </pc:spChg>
        <pc:graphicFrameChg chg="mod ord">
          <ac:chgData name="Nazmul Hossain" userId="86VyiJKAoKyXgSsCFMqAS1AQ2Tj9pDtGVef07F7V0TA=" providerId="None" clId="Web-{FA9E12F7-CE83-4898-B300-266567548562}" dt="2025-05-09T17:06:39.087" v="10"/>
          <ac:graphicFrameMkLst>
            <pc:docMk/>
            <pc:sldMk cId="1049939514" sldId="267"/>
            <ac:graphicFrameMk id="5" creationId="{B25F81D3-6729-7D39-D707-C63F319363E5}"/>
          </ac:graphicFrameMkLst>
        </pc:graphicFrameChg>
      </pc:sldChg>
      <pc:sldChg chg="addSp delSp mod modClrScheme delDesignElem chgLayout">
        <pc:chgData name="Nazmul Hossain" userId="86VyiJKAoKyXgSsCFMqAS1AQ2Tj9pDtGVef07F7V0TA=" providerId="None" clId="Web-{FA9E12F7-CE83-4898-B300-266567548562}" dt="2025-05-09T17:06:39.087" v="10"/>
        <pc:sldMkLst>
          <pc:docMk/>
          <pc:sldMk cId="2864012360" sldId="271"/>
        </pc:sldMkLst>
        <pc:spChg chg="add del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2864012360" sldId="271"/>
            <ac:spMk id="10" creationId="{AB8C311F-7253-4AED-9701-7FC0708C41C7}"/>
          </ac:spMkLst>
        </pc:spChg>
        <pc:spChg chg="add del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2864012360" sldId="271"/>
            <ac:spMk id="12" creationId="{E2384209-CB15-4CDF-9D31-C44FD9A3F20D}"/>
          </ac:spMkLst>
        </pc:spChg>
        <pc:spChg chg="add del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2864012360" sldId="271"/>
            <ac:spMk id="14" creationId="{2633B3B5-CC90-43F0-8714-D31D1F3F0209}"/>
          </ac:spMkLst>
        </pc:spChg>
        <pc:spChg chg="add del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2864012360" sldId="271"/>
            <ac:spMk id="16" creationId="{A8D57A06-A426-446D-B02C-A2DC6B62E45E}"/>
          </ac:spMkLst>
        </pc:spChg>
      </pc:sldChg>
      <pc:sldChg chg="addSp delSp mod modClrScheme delDesignElem chgLayout">
        <pc:chgData name="Nazmul Hossain" userId="86VyiJKAoKyXgSsCFMqAS1AQ2Tj9pDtGVef07F7V0TA=" providerId="None" clId="Web-{FA9E12F7-CE83-4898-B300-266567548562}" dt="2025-05-09T17:06:39.087" v="10"/>
        <pc:sldMkLst>
          <pc:docMk/>
          <pc:sldMk cId="3408911479" sldId="272"/>
        </pc:sldMkLst>
        <pc:spChg chg="add del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3408911479" sldId="272"/>
            <ac:spMk id="11" creationId="{AB8C311F-7253-4AED-9701-7FC0708C41C7}"/>
          </ac:spMkLst>
        </pc:spChg>
        <pc:spChg chg="add del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3408911479" sldId="272"/>
            <ac:spMk id="13" creationId="{E2384209-CB15-4CDF-9D31-C44FD9A3F20D}"/>
          </ac:spMkLst>
        </pc:spChg>
        <pc:spChg chg="add del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3408911479" sldId="272"/>
            <ac:spMk id="15" creationId="{2633B3B5-CC90-43F0-8714-D31D1F3F0209}"/>
          </ac:spMkLst>
        </pc:spChg>
        <pc:spChg chg="add del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3408911479" sldId="272"/>
            <ac:spMk id="17" creationId="{A8D57A06-A426-446D-B02C-A2DC6B62E45E}"/>
          </ac:spMkLst>
        </pc:spChg>
      </pc:sldChg>
      <pc:sldChg chg="mod modClrScheme chgLayout">
        <pc:chgData name="Nazmul Hossain" userId="86VyiJKAoKyXgSsCFMqAS1AQ2Tj9pDtGVef07F7V0TA=" providerId="None" clId="Web-{FA9E12F7-CE83-4898-B300-266567548562}" dt="2025-05-09T17:06:39.087" v="10"/>
        <pc:sldMkLst>
          <pc:docMk/>
          <pc:sldMk cId="1273980737" sldId="273"/>
        </pc:sldMkLst>
      </pc:sldChg>
      <pc:sldChg chg="mod modClrScheme chgLayout">
        <pc:chgData name="Nazmul Hossain" userId="86VyiJKAoKyXgSsCFMqAS1AQ2Tj9pDtGVef07F7V0TA=" providerId="None" clId="Web-{FA9E12F7-CE83-4898-B300-266567548562}" dt="2025-05-09T17:06:39.087" v="10"/>
        <pc:sldMkLst>
          <pc:docMk/>
          <pc:sldMk cId="819772449" sldId="274"/>
        </pc:sldMkLst>
      </pc:sldChg>
      <pc:sldChg chg="mod modClrScheme chgLayout">
        <pc:chgData name="Nazmul Hossain" userId="86VyiJKAoKyXgSsCFMqAS1AQ2Tj9pDtGVef07F7V0TA=" providerId="None" clId="Web-{FA9E12F7-CE83-4898-B300-266567548562}" dt="2025-05-09T17:06:39.087" v="10"/>
        <pc:sldMkLst>
          <pc:docMk/>
          <pc:sldMk cId="1144193950" sldId="275"/>
        </pc:sldMkLst>
      </pc:sldChg>
      <pc:sldChg chg="modSp mod modClrScheme chgLayout">
        <pc:chgData name="Nazmul Hossain" userId="86VyiJKAoKyXgSsCFMqAS1AQ2Tj9pDtGVef07F7V0TA=" providerId="None" clId="Web-{FA9E12F7-CE83-4898-B300-266567548562}" dt="2025-05-09T17:06:39.087" v="10"/>
        <pc:sldMkLst>
          <pc:docMk/>
          <pc:sldMk cId="888438518" sldId="276"/>
        </pc:sldMkLst>
        <pc:spChg chg="mod ord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888438518" sldId="276"/>
            <ac:spMk id="2" creationId="{4A4E3CD6-6C66-5E2C-D6B5-69B19C82D6E7}"/>
          </ac:spMkLst>
        </pc:spChg>
      </pc:sldChg>
      <pc:sldChg chg="modSp mod modClrScheme chgLayout">
        <pc:chgData name="Nazmul Hossain" userId="86VyiJKAoKyXgSsCFMqAS1AQ2Tj9pDtGVef07F7V0TA=" providerId="None" clId="Web-{FA9E12F7-CE83-4898-B300-266567548562}" dt="2025-05-09T17:06:39.087" v="10"/>
        <pc:sldMkLst>
          <pc:docMk/>
          <pc:sldMk cId="1823086011" sldId="277"/>
        </pc:sldMkLst>
        <pc:spChg chg="mod ord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1823086011" sldId="277"/>
            <ac:spMk id="2" creationId="{9BABE3CB-B365-C381-1DD7-04B9023B8EDE}"/>
          </ac:spMkLst>
        </pc:spChg>
      </pc:sldChg>
      <pc:sldChg chg="modSp mod modClrScheme chgLayout">
        <pc:chgData name="Nazmul Hossain" userId="86VyiJKAoKyXgSsCFMqAS1AQ2Tj9pDtGVef07F7V0TA=" providerId="None" clId="Web-{FA9E12F7-CE83-4898-B300-266567548562}" dt="2025-05-09T17:06:39.087" v="10"/>
        <pc:sldMkLst>
          <pc:docMk/>
          <pc:sldMk cId="4243899301" sldId="278"/>
        </pc:sldMkLst>
        <pc:spChg chg="mod ord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4243899301" sldId="278"/>
            <ac:spMk id="2" creationId="{CC352243-674A-7D56-DB21-B780DCBA39A5}"/>
          </ac:spMkLst>
        </pc:spChg>
        <pc:spChg chg="mod ord">
          <ac:chgData name="Nazmul Hossain" userId="86VyiJKAoKyXgSsCFMqAS1AQ2Tj9pDtGVef07F7V0TA=" providerId="None" clId="Web-{FA9E12F7-CE83-4898-B300-266567548562}" dt="2025-05-09T17:06:39.087" v="10"/>
          <ac:spMkLst>
            <pc:docMk/>
            <pc:sldMk cId="4243899301" sldId="278"/>
            <ac:spMk id="3" creationId="{9FFEBFD5-A02E-2E08-7FA6-AE24FCCFDAA4}"/>
          </ac:spMkLst>
        </pc:spChg>
      </pc:sldChg>
      <pc:sldChg chg="mod modClrScheme chgLayout">
        <pc:chgData name="Nazmul Hossain" userId="86VyiJKAoKyXgSsCFMqAS1AQ2Tj9pDtGVef07F7V0TA=" providerId="None" clId="Web-{FA9E12F7-CE83-4898-B300-266567548562}" dt="2025-05-09T17:06:39.087" v="10"/>
        <pc:sldMkLst>
          <pc:docMk/>
          <pc:sldMk cId="1261690580" sldId="279"/>
        </pc:sldMkLst>
      </pc:sldChg>
      <pc:sldChg chg="mod modClrScheme chgLayout">
        <pc:chgData name="Nazmul Hossain" userId="86VyiJKAoKyXgSsCFMqAS1AQ2Tj9pDtGVef07F7V0TA=" providerId="None" clId="Web-{FA9E12F7-CE83-4898-B300-266567548562}" dt="2025-05-09T17:06:39.087" v="10"/>
        <pc:sldMkLst>
          <pc:docMk/>
          <pc:sldMk cId="513743104" sldId="280"/>
        </pc:sldMkLst>
      </pc:sldChg>
      <pc:sldChg chg="mod modClrScheme chgLayout">
        <pc:chgData name="Nazmul Hossain" userId="86VyiJKAoKyXgSsCFMqAS1AQ2Tj9pDtGVef07F7V0TA=" providerId="None" clId="Web-{FA9E12F7-CE83-4898-B300-266567548562}" dt="2025-05-09T17:06:39.087" v="10"/>
        <pc:sldMkLst>
          <pc:docMk/>
          <pc:sldMk cId="887041548" sldId="1276"/>
        </pc:sldMkLst>
      </pc:sldChg>
      <pc:sldChg chg="mod modClrScheme chgLayout">
        <pc:chgData name="Nazmul Hossain" userId="86VyiJKAoKyXgSsCFMqAS1AQ2Tj9pDtGVef07F7V0TA=" providerId="None" clId="Web-{FA9E12F7-CE83-4898-B300-266567548562}" dt="2025-05-09T17:06:39.087" v="10"/>
        <pc:sldMkLst>
          <pc:docMk/>
          <pc:sldMk cId="2741132345" sldId="1277"/>
        </pc:sldMkLst>
      </pc:sldChg>
      <pc:sldChg chg="addSp delSp modSp new">
        <pc:chgData name="Nazmul Hossain" userId="86VyiJKAoKyXgSsCFMqAS1AQ2Tj9pDtGVef07F7V0TA=" providerId="None" clId="Web-{FA9E12F7-CE83-4898-B300-266567548562}" dt="2025-05-09T17:08:10.228" v="27" actId="1076"/>
        <pc:sldMkLst>
          <pc:docMk/>
          <pc:sldMk cId="2656909266" sldId="1278"/>
        </pc:sldMkLst>
        <pc:spChg chg="del">
          <ac:chgData name="Nazmul Hossain" userId="86VyiJKAoKyXgSsCFMqAS1AQ2Tj9pDtGVef07F7V0TA=" providerId="None" clId="Web-{FA9E12F7-CE83-4898-B300-266567548562}" dt="2025-05-09T17:07:06.743" v="12"/>
          <ac:spMkLst>
            <pc:docMk/>
            <pc:sldMk cId="2656909266" sldId="1278"/>
            <ac:spMk id="2" creationId="{56DACB1B-FCEC-FD2F-7C06-74228716897D}"/>
          </ac:spMkLst>
        </pc:spChg>
        <pc:spChg chg="del">
          <ac:chgData name="Nazmul Hossain" userId="86VyiJKAoKyXgSsCFMqAS1AQ2Tj9pDtGVef07F7V0TA=" providerId="None" clId="Web-{FA9E12F7-CE83-4898-B300-266567548562}" dt="2025-05-09T17:07:09.446" v="13"/>
          <ac:spMkLst>
            <pc:docMk/>
            <pc:sldMk cId="2656909266" sldId="1278"/>
            <ac:spMk id="3" creationId="{7D058A06-1958-E966-802F-283ED1CCD0D4}"/>
          </ac:spMkLst>
        </pc:spChg>
        <pc:spChg chg="add mod">
          <ac:chgData name="Nazmul Hossain" userId="86VyiJKAoKyXgSsCFMqAS1AQ2Tj9pDtGVef07F7V0TA=" providerId="None" clId="Web-{FA9E12F7-CE83-4898-B300-266567548562}" dt="2025-05-09T17:08:10.228" v="27" actId="1076"/>
          <ac:spMkLst>
            <pc:docMk/>
            <pc:sldMk cId="2656909266" sldId="1278"/>
            <ac:spMk id="4" creationId="{E84B36CC-DAE8-8B9A-9362-09F9D5B384E3}"/>
          </ac:spMkLst>
        </pc:spChg>
        <pc:spChg chg="add">
          <ac:chgData name="Nazmul Hossain" userId="86VyiJKAoKyXgSsCFMqAS1AQ2Tj9pDtGVef07F7V0TA=" providerId="None" clId="Web-{FA9E12F7-CE83-4898-B300-266567548562}" dt="2025-05-09T17:07:42.900" v="18"/>
          <ac:spMkLst>
            <pc:docMk/>
            <pc:sldMk cId="2656909266" sldId="1278"/>
            <ac:spMk id="5" creationId="{A41F13A6-3B55-02D6-D4C1-2E49C943E940}"/>
          </ac:spMkLst>
        </pc:spChg>
      </pc:sldChg>
      <pc:sldMasterChg chg="add del addSldLayout delSldLayout">
        <pc:chgData name="Nazmul Hossain" userId="86VyiJKAoKyXgSsCFMqAS1AQ2Tj9pDtGVef07F7V0TA=" providerId="None" clId="Web-{FA9E12F7-CE83-4898-B300-266567548562}" dt="2025-05-09T17:06:39.087" v="10"/>
        <pc:sldMasterMkLst>
          <pc:docMk/>
          <pc:sldMasterMk cId="2209977519" sldId="2147483648"/>
        </pc:sldMasterMkLst>
        <pc:sldLayoutChg chg="add del">
          <pc:chgData name="Nazmul Hossain" userId="86VyiJKAoKyXgSsCFMqAS1AQ2Tj9pDtGVef07F7V0TA=" providerId="None" clId="Web-{FA9E12F7-CE83-4898-B300-266567548562}" dt="2025-05-09T17:06:39.087" v="10"/>
          <pc:sldLayoutMkLst>
            <pc:docMk/>
            <pc:sldMasterMk cId="2209977519" sldId="2147483648"/>
            <pc:sldLayoutMk cId="3168075583" sldId="2147483649"/>
          </pc:sldLayoutMkLst>
        </pc:sldLayoutChg>
        <pc:sldLayoutChg chg="add del">
          <pc:chgData name="Nazmul Hossain" userId="86VyiJKAoKyXgSsCFMqAS1AQ2Tj9pDtGVef07F7V0TA=" providerId="None" clId="Web-{FA9E12F7-CE83-4898-B300-266567548562}" dt="2025-05-09T17:06:39.087" v="10"/>
          <pc:sldLayoutMkLst>
            <pc:docMk/>
            <pc:sldMasterMk cId="2209977519" sldId="2147483648"/>
            <pc:sldLayoutMk cId="2614314258" sldId="2147483650"/>
          </pc:sldLayoutMkLst>
        </pc:sldLayoutChg>
        <pc:sldLayoutChg chg="add del">
          <pc:chgData name="Nazmul Hossain" userId="86VyiJKAoKyXgSsCFMqAS1AQ2Tj9pDtGVef07F7V0TA=" providerId="None" clId="Web-{FA9E12F7-CE83-4898-B300-266567548562}" dt="2025-05-09T17:06:39.087" v="10"/>
          <pc:sldLayoutMkLst>
            <pc:docMk/>
            <pc:sldMasterMk cId="2209977519" sldId="2147483648"/>
            <pc:sldLayoutMk cId="960648375" sldId="2147483651"/>
          </pc:sldLayoutMkLst>
        </pc:sldLayoutChg>
        <pc:sldLayoutChg chg="add del">
          <pc:chgData name="Nazmul Hossain" userId="86VyiJKAoKyXgSsCFMqAS1AQ2Tj9pDtGVef07F7V0TA=" providerId="None" clId="Web-{FA9E12F7-CE83-4898-B300-266567548562}" dt="2025-05-09T17:06:39.087" v="10"/>
          <pc:sldLayoutMkLst>
            <pc:docMk/>
            <pc:sldMasterMk cId="2209977519" sldId="2147483648"/>
            <pc:sldLayoutMk cId="2782244947" sldId="2147483652"/>
          </pc:sldLayoutMkLst>
        </pc:sldLayoutChg>
        <pc:sldLayoutChg chg="add del">
          <pc:chgData name="Nazmul Hossain" userId="86VyiJKAoKyXgSsCFMqAS1AQ2Tj9pDtGVef07F7V0TA=" providerId="None" clId="Web-{FA9E12F7-CE83-4898-B300-266567548562}" dt="2025-05-09T17:06:39.087" v="10"/>
          <pc:sldLayoutMkLst>
            <pc:docMk/>
            <pc:sldMasterMk cId="2209977519" sldId="2147483648"/>
            <pc:sldLayoutMk cId="990158736" sldId="2147483653"/>
          </pc:sldLayoutMkLst>
        </pc:sldLayoutChg>
        <pc:sldLayoutChg chg="add del">
          <pc:chgData name="Nazmul Hossain" userId="86VyiJKAoKyXgSsCFMqAS1AQ2Tj9pDtGVef07F7V0TA=" providerId="None" clId="Web-{FA9E12F7-CE83-4898-B300-266567548562}" dt="2025-05-09T17:06:39.087" v="10"/>
          <pc:sldLayoutMkLst>
            <pc:docMk/>
            <pc:sldMasterMk cId="2209977519" sldId="2147483648"/>
            <pc:sldLayoutMk cId="727027711" sldId="2147483654"/>
          </pc:sldLayoutMkLst>
        </pc:sldLayoutChg>
        <pc:sldLayoutChg chg="add del">
          <pc:chgData name="Nazmul Hossain" userId="86VyiJKAoKyXgSsCFMqAS1AQ2Tj9pDtGVef07F7V0TA=" providerId="None" clId="Web-{FA9E12F7-CE83-4898-B300-266567548562}" dt="2025-05-09T17:06:39.087" v="10"/>
          <pc:sldLayoutMkLst>
            <pc:docMk/>
            <pc:sldMasterMk cId="2209977519" sldId="2147483648"/>
            <pc:sldLayoutMk cId="1212999818" sldId="2147483655"/>
          </pc:sldLayoutMkLst>
        </pc:sldLayoutChg>
        <pc:sldLayoutChg chg="add del">
          <pc:chgData name="Nazmul Hossain" userId="86VyiJKAoKyXgSsCFMqAS1AQ2Tj9pDtGVef07F7V0TA=" providerId="None" clId="Web-{FA9E12F7-CE83-4898-B300-266567548562}" dt="2025-05-09T17:06:39.087" v="10"/>
          <pc:sldLayoutMkLst>
            <pc:docMk/>
            <pc:sldMasterMk cId="2209977519" sldId="2147483648"/>
            <pc:sldLayoutMk cId="1840726560" sldId="2147483656"/>
          </pc:sldLayoutMkLst>
        </pc:sldLayoutChg>
        <pc:sldLayoutChg chg="add del">
          <pc:chgData name="Nazmul Hossain" userId="86VyiJKAoKyXgSsCFMqAS1AQ2Tj9pDtGVef07F7V0TA=" providerId="None" clId="Web-{FA9E12F7-CE83-4898-B300-266567548562}" dt="2025-05-09T17:06:39.087" v="10"/>
          <pc:sldLayoutMkLst>
            <pc:docMk/>
            <pc:sldMasterMk cId="2209977519" sldId="2147483648"/>
            <pc:sldLayoutMk cId="3889236939" sldId="2147483657"/>
          </pc:sldLayoutMkLst>
        </pc:sldLayoutChg>
        <pc:sldLayoutChg chg="add del">
          <pc:chgData name="Nazmul Hossain" userId="86VyiJKAoKyXgSsCFMqAS1AQ2Tj9pDtGVef07F7V0TA=" providerId="None" clId="Web-{FA9E12F7-CE83-4898-B300-266567548562}" dt="2025-05-09T17:06:39.087" v="10"/>
          <pc:sldLayoutMkLst>
            <pc:docMk/>
            <pc:sldMasterMk cId="2209977519" sldId="2147483648"/>
            <pc:sldLayoutMk cId="2910927964" sldId="2147483658"/>
          </pc:sldLayoutMkLst>
        </pc:sldLayoutChg>
        <pc:sldLayoutChg chg="add del">
          <pc:chgData name="Nazmul Hossain" userId="86VyiJKAoKyXgSsCFMqAS1AQ2Tj9pDtGVef07F7V0TA=" providerId="None" clId="Web-{FA9E12F7-CE83-4898-B300-266567548562}" dt="2025-05-09T17:06:39.087" v="10"/>
          <pc:sldLayoutMkLst>
            <pc:docMk/>
            <pc:sldMasterMk cId="2209977519" sldId="2147483648"/>
            <pc:sldLayoutMk cId="3612223792" sldId="2147483659"/>
          </pc:sldLayoutMkLst>
        </pc:sldLayoutChg>
      </pc:sldMasterChg>
      <pc:sldMasterChg chg="add del addSldLayout delSldLayout modSldLayout">
        <pc:chgData name="Nazmul Hossain" userId="86VyiJKAoKyXgSsCFMqAS1AQ2Tj9pDtGVef07F7V0TA=" providerId="None" clId="Web-{FA9E12F7-CE83-4898-B300-266567548562}" dt="2025-05-09T17:06:39.087" v="10"/>
        <pc:sldMasterMkLst>
          <pc:docMk/>
          <pc:sldMasterMk cId="22165959" sldId="2147483660"/>
        </pc:sldMasterMkLst>
        <pc:sldLayoutChg chg="add del mod replId">
          <pc:chgData name="Nazmul Hossain" userId="86VyiJKAoKyXgSsCFMqAS1AQ2Tj9pDtGVef07F7V0TA=" providerId="None" clId="Web-{FA9E12F7-CE83-4898-B300-266567548562}" dt="2025-05-09T17:06:39.087" v="10"/>
          <pc:sldLayoutMkLst>
            <pc:docMk/>
            <pc:sldMasterMk cId="22165959" sldId="2147483660"/>
            <pc:sldLayoutMk cId="1046202649" sldId="2147483661"/>
          </pc:sldLayoutMkLst>
        </pc:sldLayoutChg>
        <pc:sldLayoutChg chg="add del mod replId">
          <pc:chgData name="Nazmul Hossain" userId="86VyiJKAoKyXgSsCFMqAS1AQ2Tj9pDtGVef07F7V0TA=" providerId="None" clId="Web-{FA9E12F7-CE83-4898-B300-266567548562}" dt="2025-05-09T17:06:39.087" v="10"/>
          <pc:sldLayoutMkLst>
            <pc:docMk/>
            <pc:sldMasterMk cId="22165959" sldId="2147483660"/>
            <pc:sldLayoutMk cId="242187943" sldId="2147483662"/>
          </pc:sldLayoutMkLst>
        </pc:sldLayoutChg>
        <pc:sldLayoutChg chg="add del mod replId">
          <pc:chgData name="Nazmul Hossain" userId="86VyiJKAoKyXgSsCFMqAS1AQ2Tj9pDtGVef07F7V0TA=" providerId="None" clId="Web-{FA9E12F7-CE83-4898-B300-266567548562}" dt="2025-05-09T17:06:39.087" v="10"/>
          <pc:sldLayoutMkLst>
            <pc:docMk/>
            <pc:sldMasterMk cId="22165959" sldId="2147483660"/>
            <pc:sldLayoutMk cId="823922453" sldId="2147483663"/>
          </pc:sldLayoutMkLst>
        </pc:sldLayoutChg>
        <pc:sldLayoutChg chg="add del mod replId">
          <pc:chgData name="Nazmul Hossain" userId="86VyiJKAoKyXgSsCFMqAS1AQ2Tj9pDtGVef07F7V0TA=" providerId="None" clId="Web-{FA9E12F7-CE83-4898-B300-266567548562}" dt="2025-05-09T17:06:39.087" v="10"/>
          <pc:sldLayoutMkLst>
            <pc:docMk/>
            <pc:sldMasterMk cId="22165959" sldId="2147483660"/>
            <pc:sldLayoutMk cId="3811621251" sldId="2147483664"/>
          </pc:sldLayoutMkLst>
        </pc:sldLayoutChg>
        <pc:sldLayoutChg chg="add del mod replId">
          <pc:chgData name="Nazmul Hossain" userId="86VyiJKAoKyXgSsCFMqAS1AQ2Tj9pDtGVef07F7V0TA=" providerId="None" clId="Web-{FA9E12F7-CE83-4898-B300-266567548562}" dt="2025-05-09T17:06:39.087" v="10"/>
          <pc:sldLayoutMkLst>
            <pc:docMk/>
            <pc:sldMasterMk cId="22165959" sldId="2147483660"/>
            <pc:sldLayoutMk cId="4053682186" sldId="2147483665"/>
          </pc:sldLayoutMkLst>
        </pc:sldLayoutChg>
        <pc:sldLayoutChg chg="add del mod replId">
          <pc:chgData name="Nazmul Hossain" userId="86VyiJKAoKyXgSsCFMqAS1AQ2Tj9pDtGVef07F7V0TA=" providerId="None" clId="Web-{FA9E12F7-CE83-4898-B300-266567548562}" dt="2025-05-09T17:06:39.087" v="10"/>
          <pc:sldLayoutMkLst>
            <pc:docMk/>
            <pc:sldMasterMk cId="22165959" sldId="2147483660"/>
            <pc:sldLayoutMk cId="3306516064" sldId="2147483666"/>
          </pc:sldLayoutMkLst>
        </pc:sldLayoutChg>
        <pc:sldLayoutChg chg="add del mod replId">
          <pc:chgData name="Nazmul Hossain" userId="86VyiJKAoKyXgSsCFMqAS1AQ2Tj9pDtGVef07F7V0TA=" providerId="None" clId="Web-{FA9E12F7-CE83-4898-B300-266567548562}" dt="2025-05-09T17:06:39.087" v="10"/>
          <pc:sldLayoutMkLst>
            <pc:docMk/>
            <pc:sldMasterMk cId="22165959" sldId="2147483660"/>
            <pc:sldLayoutMk cId="4115439660" sldId="2147483667"/>
          </pc:sldLayoutMkLst>
        </pc:sldLayoutChg>
        <pc:sldLayoutChg chg="add del mod replId">
          <pc:chgData name="Nazmul Hossain" userId="86VyiJKAoKyXgSsCFMqAS1AQ2Tj9pDtGVef07F7V0TA=" providerId="None" clId="Web-{FA9E12F7-CE83-4898-B300-266567548562}" dt="2025-05-09T17:06:39.087" v="10"/>
          <pc:sldLayoutMkLst>
            <pc:docMk/>
            <pc:sldMasterMk cId="22165959" sldId="2147483660"/>
            <pc:sldLayoutMk cId="2540373929" sldId="2147483668"/>
          </pc:sldLayoutMkLst>
        </pc:sldLayoutChg>
        <pc:sldLayoutChg chg="add del mod replId">
          <pc:chgData name="Nazmul Hossain" userId="86VyiJKAoKyXgSsCFMqAS1AQ2Tj9pDtGVef07F7V0TA=" providerId="None" clId="Web-{FA9E12F7-CE83-4898-B300-266567548562}" dt="2025-05-09T17:06:39.087" v="10"/>
          <pc:sldLayoutMkLst>
            <pc:docMk/>
            <pc:sldMasterMk cId="22165959" sldId="2147483660"/>
            <pc:sldLayoutMk cId="3534453026" sldId="2147483669"/>
          </pc:sldLayoutMkLst>
        </pc:sldLayoutChg>
        <pc:sldLayoutChg chg="add del mod replId">
          <pc:chgData name="Nazmul Hossain" userId="86VyiJKAoKyXgSsCFMqAS1AQ2Tj9pDtGVef07F7V0TA=" providerId="None" clId="Web-{FA9E12F7-CE83-4898-B300-266567548562}" dt="2025-05-09T17:06:39.087" v="10"/>
          <pc:sldLayoutMkLst>
            <pc:docMk/>
            <pc:sldMasterMk cId="22165959" sldId="2147483660"/>
            <pc:sldLayoutMk cId="4005809221" sldId="2147483670"/>
          </pc:sldLayoutMkLst>
        </pc:sldLayoutChg>
        <pc:sldLayoutChg chg="add del mod replId">
          <pc:chgData name="Nazmul Hossain" userId="86VyiJKAoKyXgSsCFMqAS1AQ2Tj9pDtGVef07F7V0TA=" providerId="None" clId="Web-{FA9E12F7-CE83-4898-B300-266567548562}" dt="2025-05-09T17:06:39.087" v="10"/>
          <pc:sldLayoutMkLst>
            <pc:docMk/>
            <pc:sldMasterMk cId="22165959" sldId="2147483660"/>
            <pc:sldLayoutMk cId="1320109466" sldId="2147483671"/>
          </pc:sldLayoutMkLst>
        </pc:sldLayoutChg>
      </pc:sldMasterChg>
      <pc:sldMasterChg chg="add del addSldLayout delSldLayout modSldLayout">
        <pc:chgData name="Nazmul Hossain" userId="86VyiJKAoKyXgSsCFMqAS1AQ2Tj9pDtGVef07F7V0TA=" providerId="None" clId="Web-{FA9E12F7-CE83-4898-B300-266567548562}" dt="2025-05-09T17:06:37.884" v="9"/>
        <pc:sldMasterMkLst>
          <pc:docMk/>
          <pc:sldMasterMk cId="3336118606" sldId="2147483672"/>
        </pc:sldMasterMkLst>
        <pc:sldLayoutChg chg="add del mod replId">
          <pc:chgData name="Nazmul Hossain" userId="86VyiJKAoKyXgSsCFMqAS1AQ2Tj9pDtGVef07F7V0TA=" providerId="None" clId="Web-{FA9E12F7-CE83-4898-B300-266567548562}" dt="2025-05-09T17:06:37.884" v="9"/>
          <pc:sldLayoutMkLst>
            <pc:docMk/>
            <pc:sldMasterMk cId="3336118606" sldId="2147483672"/>
            <pc:sldLayoutMk cId="2869318697" sldId="2147483673"/>
          </pc:sldLayoutMkLst>
        </pc:sldLayoutChg>
        <pc:sldLayoutChg chg="add del mod replId">
          <pc:chgData name="Nazmul Hossain" userId="86VyiJKAoKyXgSsCFMqAS1AQ2Tj9pDtGVef07F7V0TA=" providerId="None" clId="Web-{FA9E12F7-CE83-4898-B300-266567548562}" dt="2025-05-09T17:06:37.884" v="9"/>
          <pc:sldLayoutMkLst>
            <pc:docMk/>
            <pc:sldMasterMk cId="3336118606" sldId="2147483672"/>
            <pc:sldLayoutMk cId="648499184" sldId="2147483674"/>
          </pc:sldLayoutMkLst>
        </pc:sldLayoutChg>
        <pc:sldLayoutChg chg="add del mod replId">
          <pc:chgData name="Nazmul Hossain" userId="86VyiJKAoKyXgSsCFMqAS1AQ2Tj9pDtGVef07F7V0TA=" providerId="None" clId="Web-{FA9E12F7-CE83-4898-B300-266567548562}" dt="2025-05-09T17:06:37.884" v="9"/>
          <pc:sldLayoutMkLst>
            <pc:docMk/>
            <pc:sldMasterMk cId="3336118606" sldId="2147483672"/>
            <pc:sldLayoutMk cId="2768758629" sldId="2147483675"/>
          </pc:sldLayoutMkLst>
        </pc:sldLayoutChg>
        <pc:sldLayoutChg chg="add del mod replId">
          <pc:chgData name="Nazmul Hossain" userId="86VyiJKAoKyXgSsCFMqAS1AQ2Tj9pDtGVef07F7V0TA=" providerId="None" clId="Web-{FA9E12F7-CE83-4898-B300-266567548562}" dt="2025-05-09T17:06:37.884" v="9"/>
          <pc:sldLayoutMkLst>
            <pc:docMk/>
            <pc:sldMasterMk cId="3336118606" sldId="2147483672"/>
            <pc:sldLayoutMk cId="1901497812" sldId="2147483676"/>
          </pc:sldLayoutMkLst>
        </pc:sldLayoutChg>
        <pc:sldLayoutChg chg="add del mod replId">
          <pc:chgData name="Nazmul Hossain" userId="86VyiJKAoKyXgSsCFMqAS1AQ2Tj9pDtGVef07F7V0TA=" providerId="None" clId="Web-{FA9E12F7-CE83-4898-B300-266567548562}" dt="2025-05-09T17:06:37.884" v="9"/>
          <pc:sldLayoutMkLst>
            <pc:docMk/>
            <pc:sldMasterMk cId="3336118606" sldId="2147483672"/>
            <pc:sldLayoutMk cId="3167544203" sldId="2147483677"/>
          </pc:sldLayoutMkLst>
        </pc:sldLayoutChg>
        <pc:sldLayoutChg chg="add del mod replId">
          <pc:chgData name="Nazmul Hossain" userId="86VyiJKAoKyXgSsCFMqAS1AQ2Tj9pDtGVef07F7V0TA=" providerId="None" clId="Web-{FA9E12F7-CE83-4898-B300-266567548562}" dt="2025-05-09T17:06:37.884" v="9"/>
          <pc:sldLayoutMkLst>
            <pc:docMk/>
            <pc:sldMasterMk cId="3336118606" sldId="2147483672"/>
            <pc:sldLayoutMk cId="1277491994" sldId="2147483678"/>
          </pc:sldLayoutMkLst>
        </pc:sldLayoutChg>
        <pc:sldLayoutChg chg="add del mod replId">
          <pc:chgData name="Nazmul Hossain" userId="86VyiJKAoKyXgSsCFMqAS1AQ2Tj9pDtGVef07F7V0TA=" providerId="None" clId="Web-{FA9E12F7-CE83-4898-B300-266567548562}" dt="2025-05-09T17:06:37.884" v="9"/>
          <pc:sldLayoutMkLst>
            <pc:docMk/>
            <pc:sldMasterMk cId="3336118606" sldId="2147483672"/>
            <pc:sldLayoutMk cId="1415046781" sldId="2147483679"/>
          </pc:sldLayoutMkLst>
        </pc:sldLayoutChg>
        <pc:sldLayoutChg chg="add del mod replId">
          <pc:chgData name="Nazmul Hossain" userId="86VyiJKAoKyXgSsCFMqAS1AQ2Tj9pDtGVef07F7V0TA=" providerId="None" clId="Web-{FA9E12F7-CE83-4898-B300-266567548562}" dt="2025-05-09T17:06:37.884" v="9"/>
          <pc:sldLayoutMkLst>
            <pc:docMk/>
            <pc:sldMasterMk cId="3336118606" sldId="2147483672"/>
            <pc:sldLayoutMk cId="320842596" sldId="2147483680"/>
          </pc:sldLayoutMkLst>
        </pc:sldLayoutChg>
        <pc:sldLayoutChg chg="add del mod replId">
          <pc:chgData name="Nazmul Hossain" userId="86VyiJKAoKyXgSsCFMqAS1AQ2Tj9pDtGVef07F7V0TA=" providerId="None" clId="Web-{FA9E12F7-CE83-4898-B300-266567548562}" dt="2025-05-09T17:06:37.884" v="9"/>
          <pc:sldLayoutMkLst>
            <pc:docMk/>
            <pc:sldMasterMk cId="3336118606" sldId="2147483672"/>
            <pc:sldLayoutMk cId="19306222" sldId="2147483681"/>
          </pc:sldLayoutMkLst>
        </pc:sldLayoutChg>
        <pc:sldLayoutChg chg="add del mod replId">
          <pc:chgData name="Nazmul Hossain" userId="86VyiJKAoKyXgSsCFMqAS1AQ2Tj9pDtGVef07F7V0TA=" providerId="None" clId="Web-{FA9E12F7-CE83-4898-B300-266567548562}" dt="2025-05-09T17:06:37.884" v="9"/>
          <pc:sldLayoutMkLst>
            <pc:docMk/>
            <pc:sldMasterMk cId="3336118606" sldId="2147483672"/>
            <pc:sldLayoutMk cId="122888250" sldId="2147483682"/>
          </pc:sldLayoutMkLst>
        </pc:sldLayoutChg>
        <pc:sldLayoutChg chg="add del mod replId">
          <pc:chgData name="Nazmul Hossain" userId="86VyiJKAoKyXgSsCFMqAS1AQ2Tj9pDtGVef07F7V0TA=" providerId="None" clId="Web-{FA9E12F7-CE83-4898-B300-266567548562}" dt="2025-05-09T17:06:37.884" v="9"/>
          <pc:sldLayoutMkLst>
            <pc:docMk/>
            <pc:sldMasterMk cId="3336118606" sldId="2147483672"/>
            <pc:sldLayoutMk cId="870782927" sldId="2147483683"/>
          </pc:sldLayoutMkLst>
        </pc:sldLayoutChg>
      </pc:sldMasterChg>
    </pc:docChg>
  </pc:docChgLst>
  <pc:docChgLst>
    <pc:chgData name="Ramesh Chethri" userId="tjLdkEbgdU5XjThtZeY74alujMirUo6JORaAbfWXRqU=" providerId="None" clId="Web-{15B78E72-417F-4C49-B774-4862CFA2EF1E}"/>
    <pc:docChg chg="modSld">
      <pc:chgData name="Ramesh Chethri" userId="tjLdkEbgdU5XjThtZeY74alujMirUo6JORaAbfWXRqU=" providerId="None" clId="Web-{15B78E72-417F-4C49-B774-4862CFA2EF1E}" dt="2025-05-09T16:54:42.254" v="215" actId="20577"/>
      <pc:docMkLst>
        <pc:docMk/>
      </pc:docMkLst>
      <pc:sldChg chg="modSp">
        <pc:chgData name="Ramesh Chethri" userId="tjLdkEbgdU5XjThtZeY74alujMirUo6JORaAbfWXRqU=" providerId="None" clId="Web-{15B78E72-417F-4C49-B774-4862CFA2EF1E}" dt="2025-05-09T16:48:18.627" v="158" actId="20577"/>
        <pc:sldMkLst>
          <pc:docMk/>
          <pc:sldMk cId="0" sldId="259"/>
        </pc:sldMkLst>
        <pc:graphicFrameChg chg="modGraphic">
          <ac:chgData name="Ramesh Chethri" userId="tjLdkEbgdU5XjThtZeY74alujMirUo6JORaAbfWXRqU=" providerId="None" clId="Web-{15B78E72-417F-4C49-B774-4862CFA2EF1E}" dt="2025-05-09T16:48:18.627" v="158" actId="20577"/>
          <ac:graphicFrameMkLst>
            <pc:docMk/>
            <pc:sldMk cId="0" sldId="259"/>
            <ac:graphicFrameMk id="8" creationId="{EB8871FD-C6D3-1283-1969-99019EA9731C}"/>
          </ac:graphicFrameMkLst>
        </pc:graphicFrameChg>
      </pc:sldChg>
      <pc:sldChg chg="modSp">
        <pc:chgData name="Ramesh Chethri" userId="tjLdkEbgdU5XjThtZeY74alujMirUo6JORaAbfWXRqU=" providerId="None" clId="Web-{15B78E72-417F-4C49-B774-4862CFA2EF1E}" dt="2025-05-09T16:53:45.691" v="206" actId="20577"/>
        <pc:sldMkLst>
          <pc:docMk/>
          <pc:sldMk cId="0" sldId="261"/>
        </pc:sldMkLst>
        <pc:spChg chg="mod">
          <ac:chgData name="Ramesh Chethri" userId="tjLdkEbgdU5XjThtZeY74alujMirUo6JORaAbfWXRqU=" providerId="None" clId="Web-{15B78E72-417F-4C49-B774-4862CFA2EF1E}" dt="2025-05-09T16:50:36.081" v="163" actId="20577"/>
          <ac:spMkLst>
            <pc:docMk/>
            <pc:sldMk cId="0" sldId="261"/>
            <ac:spMk id="2" creationId="{00000000-0000-0000-0000-000000000000}"/>
          </ac:spMkLst>
        </pc:spChg>
        <pc:spChg chg="mod">
          <ac:chgData name="Ramesh Chethri" userId="tjLdkEbgdU5XjThtZeY74alujMirUo6JORaAbfWXRqU=" providerId="None" clId="Web-{15B78E72-417F-4C49-B774-4862CFA2EF1E}" dt="2025-05-09T16:53:31.738" v="193" actId="20577"/>
          <ac:spMkLst>
            <pc:docMk/>
            <pc:sldMk cId="0" sldId="261"/>
            <ac:spMk id="3" creationId="{00000000-0000-0000-0000-000000000000}"/>
          </ac:spMkLst>
        </pc:spChg>
        <pc:spChg chg="mod">
          <ac:chgData name="Ramesh Chethri" userId="tjLdkEbgdU5XjThtZeY74alujMirUo6JORaAbfWXRqU=" providerId="None" clId="Web-{15B78E72-417F-4C49-B774-4862CFA2EF1E}" dt="2025-05-09T16:50:45.675" v="166" actId="1076"/>
          <ac:spMkLst>
            <pc:docMk/>
            <pc:sldMk cId="0" sldId="261"/>
            <ac:spMk id="6" creationId="{5CFF4C6C-F0A1-3BDA-7BBE-311D7D88DFF7}"/>
          </ac:spMkLst>
        </pc:spChg>
        <pc:spChg chg="mod">
          <ac:chgData name="Ramesh Chethri" userId="tjLdkEbgdU5XjThtZeY74alujMirUo6JORaAbfWXRqU=" providerId="None" clId="Web-{15B78E72-417F-4C49-B774-4862CFA2EF1E}" dt="2025-05-09T16:53:45.691" v="206" actId="20577"/>
          <ac:spMkLst>
            <pc:docMk/>
            <pc:sldMk cId="0" sldId="261"/>
            <ac:spMk id="7" creationId="{9946AD68-0149-B786-6376-4D87FCF4F267}"/>
          </ac:spMkLst>
        </pc:spChg>
      </pc:sldChg>
      <pc:sldChg chg="modSp">
        <pc:chgData name="Ramesh Chethri" userId="tjLdkEbgdU5XjThtZeY74alujMirUo6JORaAbfWXRqU=" providerId="None" clId="Web-{15B78E72-417F-4C49-B774-4862CFA2EF1E}" dt="2025-05-09T16:54:42.254" v="215" actId="20577"/>
        <pc:sldMkLst>
          <pc:docMk/>
          <pc:sldMk cId="0" sldId="263"/>
        </pc:sldMkLst>
        <pc:spChg chg="mod">
          <ac:chgData name="Ramesh Chethri" userId="tjLdkEbgdU5XjThtZeY74alujMirUo6JORaAbfWXRqU=" providerId="None" clId="Web-{15B78E72-417F-4C49-B774-4862CFA2EF1E}" dt="2025-05-09T16:54:42.254" v="215" actId="20577"/>
          <ac:spMkLst>
            <pc:docMk/>
            <pc:sldMk cId="0" sldId="263"/>
            <ac:spMk id="3" creationId="{00000000-0000-0000-0000-000000000000}"/>
          </ac:spMkLst>
        </pc:spChg>
      </pc:sldChg>
      <pc:sldChg chg="modSp">
        <pc:chgData name="Ramesh Chethri" userId="tjLdkEbgdU5XjThtZeY74alujMirUo6JORaAbfWXRqU=" providerId="None" clId="Web-{15B78E72-417F-4C49-B774-4862CFA2EF1E}" dt="2025-05-09T16:51:21.441" v="180"/>
        <pc:sldMkLst>
          <pc:docMk/>
          <pc:sldMk cId="888438518" sldId="276"/>
        </pc:sldMkLst>
        <pc:graphicFrameChg chg="mod modGraphic">
          <ac:chgData name="Ramesh Chethri" userId="tjLdkEbgdU5XjThtZeY74alujMirUo6JORaAbfWXRqU=" providerId="None" clId="Web-{15B78E72-417F-4C49-B774-4862CFA2EF1E}" dt="2025-05-09T16:51:21.441" v="180"/>
          <ac:graphicFrameMkLst>
            <pc:docMk/>
            <pc:sldMk cId="888438518" sldId="276"/>
            <ac:graphicFrameMk id="6" creationId="{92F1ED4E-9B03-B923-9C7F-13952006DC60}"/>
          </ac:graphicFrameMkLst>
        </pc:graphicFrameChg>
      </pc:sldChg>
    </pc:docChg>
  </pc:docChgLst>
  <pc:docChgLst>
    <pc:chgData name="Nazmul Hossain" userId="86VyiJKAoKyXgSsCFMqAS1AQ2Tj9pDtGVef07F7V0TA=" providerId="None" clId="Web-{501E4E1F-9137-448B-A9D2-434F1C79F0BB}"/>
    <pc:docChg chg="addSld modSld">
      <pc:chgData name="Nazmul Hossain" userId="86VyiJKAoKyXgSsCFMqAS1AQ2Tj9pDtGVef07F7V0TA=" providerId="None" clId="Web-{501E4E1F-9137-448B-A9D2-434F1C79F0BB}" dt="2025-05-09T00:37:32.752" v="158" actId="20577"/>
      <pc:docMkLst>
        <pc:docMk/>
      </pc:docMkLst>
      <pc:sldChg chg="modSp">
        <pc:chgData name="Nazmul Hossain" userId="86VyiJKAoKyXgSsCFMqAS1AQ2Tj9pDtGVef07F7V0TA=" providerId="None" clId="Web-{501E4E1F-9137-448B-A9D2-434F1C79F0BB}" dt="2025-05-09T00:37:32.752" v="158" actId="20577"/>
        <pc:sldMkLst>
          <pc:docMk/>
          <pc:sldMk cId="0" sldId="258"/>
        </pc:sldMkLst>
        <pc:spChg chg="mod">
          <ac:chgData name="Nazmul Hossain" userId="86VyiJKAoKyXgSsCFMqAS1AQ2Tj9pDtGVef07F7V0TA=" providerId="None" clId="Web-{501E4E1F-9137-448B-A9D2-434F1C79F0BB}" dt="2025-05-09T00:07:30.016" v="16" actId="20577"/>
          <ac:spMkLst>
            <pc:docMk/>
            <pc:sldMk cId="0" sldId="258"/>
            <ac:spMk id="2" creationId="{00000000-0000-0000-0000-000000000000}"/>
          </ac:spMkLst>
        </pc:spChg>
        <pc:spChg chg="mod">
          <ac:chgData name="Nazmul Hossain" userId="86VyiJKAoKyXgSsCFMqAS1AQ2Tj9pDtGVef07F7V0TA=" providerId="None" clId="Web-{501E4E1F-9137-448B-A9D2-434F1C79F0BB}" dt="2025-05-09T00:37:32.752" v="158" actId="20577"/>
          <ac:spMkLst>
            <pc:docMk/>
            <pc:sldMk cId="0" sldId="258"/>
            <ac:spMk id="3" creationId="{00000000-0000-0000-0000-000000000000}"/>
          </ac:spMkLst>
        </pc:spChg>
      </pc:sldChg>
      <pc:sldChg chg="modSp">
        <pc:chgData name="Nazmul Hossain" userId="86VyiJKAoKyXgSsCFMqAS1AQ2Tj9pDtGVef07F7V0TA=" providerId="None" clId="Web-{501E4E1F-9137-448B-A9D2-434F1C79F0BB}" dt="2025-05-09T00:21:13.743" v="23" actId="1076"/>
        <pc:sldMkLst>
          <pc:docMk/>
          <pc:sldMk cId="0" sldId="259"/>
        </pc:sldMkLst>
        <pc:spChg chg="mod">
          <ac:chgData name="Nazmul Hossain" userId="86VyiJKAoKyXgSsCFMqAS1AQ2Tj9pDtGVef07F7V0TA=" providerId="None" clId="Web-{501E4E1F-9137-448B-A9D2-434F1C79F0BB}" dt="2025-05-09T00:21:13.743" v="23" actId="1076"/>
          <ac:spMkLst>
            <pc:docMk/>
            <pc:sldMk cId="0" sldId="259"/>
            <ac:spMk id="2" creationId="{00000000-0000-0000-0000-000000000000}"/>
          </ac:spMkLst>
        </pc:spChg>
      </pc:sldChg>
      <pc:sldChg chg="modSp">
        <pc:chgData name="Nazmul Hossain" userId="86VyiJKAoKyXgSsCFMqAS1AQ2Tj9pDtGVef07F7V0TA=" providerId="None" clId="Web-{501E4E1F-9137-448B-A9D2-434F1C79F0BB}" dt="2025-05-09T00:35:14.907" v="134" actId="1076"/>
        <pc:sldMkLst>
          <pc:docMk/>
          <pc:sldMk cId="0" sldId="261"/>
        </pc:sldMkLst>
        <pc:spChg chg="mod">
          <ac:chgData name="Nazmul Hossain" userId="86VyiJKAoKyXgSsCFMqAS1AQ2Tj9pDtGVef07F7V0TA=" providerId="None" clId="Web-{501E4E1F-9137-448B-A9D2-434F1C79F0BB}" dt="2025-05-09T00:22:58.790" v="32" actId="20577"/>
          <ac:spMkLst>
            <pc:docMk/>
            <pc:sldMk cId="0" sldId="261"/>
            <ac:spMk id="2" creationId="{00000000-0000-0000-0000-000000000000}"/>
          </ac:spMkLst>
        </pc:spChg>
        <pc:spChg chg="mod">
          <ac:chgData name="Nazmul Hossain" userId="86VyiJKAoKyXgSsCFMqAS1AQ2Tj9pDtGVef07F7V0TA=" providerId="None" clId="Web-{501E4E1F-9137-448B-A9D2-434F1C79F0BB}" dt="2025-05-09T00:23:59.369" v="43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Nazmul Hossain" userId="86VyiJKAoKyXgSsCFMqAS1AQ2Tj9pDtGVef07F7V0TA=" providerId="None" clId="Web-{501E4E1F-9137-448B-A9D2-434F1C79F0BB}" dt="2025-05-09T00:35:14.907" v="134" actId="1076"/>
          <ac:spMkLst>
            <pc:docMk/>
            <pc:sldMk cId="0" sldId="261"/>
            <ac:spMk id="6" creationId="{5CFF4C6C-F0A1-3BDA-7BBE-311D7D88DFF7}"/>
          </ac:spMkLst>
        </pc:spChg>
        <pc:spChg chg="mod">
          <ac:chgData name="Nazmul Hossain" userId="86VyiJKAoKyXgSsCFMqAS1AQ2Tj9pDtGVef07F7V0TA=" providerId="None" clId="Web-{501E4E1F-9137-448B-A9D2-434F1C79F0BB}" dt="2025-05-09T00:23:48.338" v="42" actId="20577"/>
          <ac:spMkLst>
            <pc:docMk/>
            <pc:sldMk cId="0" sldId="261"/>
            <ac:spMk id="7" creationId="{9946AD68-0149-B786-6376-4D87FCF4F267}"/>
          </ac:spMkLst>
        </pc:spChg>
      </pc:sldChg>
      <pc:sldChg chg="modSp">
        <pc:chgData name="Nazmul Hossain" userId="86VyiJKAoKyXgSsCFMqAS1AQ2Tj9pDtGVef07F7V0TA=" providerId="None" clId="Web-{501E4E1F-9137-448B-A9D2-434F1C79F0BB}" dt="2025-05-09T00:25:49.667" v="52" actId="1076"/>
        <pc:sldMkLst>
          <pc:docMk/>
          <pc:sldMk cId="0" sldId="263"/>
        </pc:sldMkLst>
        <pc:spChg chg="mod">
          <ac:chgData name="Nazmul Hossain" userId="86VyiJKAoKyXgSsCFMqAS1AQ2Tj9pDtGVef07F7V0TA=" providerId="None" clId="Web-{501E4E1F-9137-448B-A9D2-434F1C79F0BB}" dt="2025-05-09T00:25:41.042" v="51" actId="20577"/>
          <ac:spMkLst>
            <pc:docMk/>
            <pc:sldMk cId="0" sldId="263"/>
            <ac:spMk id="2" creationId="{00000000-0000-0000-0000-000000000000}"/>
          </ac:spMkLst>
        </pc:spChg>
        <pc:spChg chg="mod">
          <ac:chgData name="Nazmul Hossain" userId="86VyiJKAoKyXgSsCFMqAS1AQ2Tj9pDtGVef07F7V0TA=" providerId="None" clId="Web-{501E4E1F-9137-448B-A9D2-434F1C79F0BB}" dt="2025-05-09T00:25:49.667" v="52" actId="1076"/>
          <ac:spMkLst>
            <pc:docMk/>
            <pc:sldMk cId="0" sldId="263"/>
            <ac:spMk id="3" creationId="{00000000-0000-0000-0000-000000000000}"/>
          </ac:spMkLst>
        </pc:spChg>
      </pc:sldChg>
      <pc:sldChg chg="modSp">
        <pc:chgData name="Nazmul Hossain" userId="86VyiJKAoKyXgSsCFMqAS1AQ2Tj9pDtGVef07F7V0TA=" providerId="None" clId="Web-{501E4E1F-9137-448B-A9D2-434F1C79F0BB}" dt="2025-05-09T00:01:43.075" v="0" actId="1076"/>
        <pc:sldMkLst>
          <pc:docMk/>
          <pc:sldMk cId="1049939514" sldId="267"/>
        </pc:sldMkLst>
        <pc:grpChg chg="mod">
          <ac:chgData name="Nazmul Hossain" userId="86VyiJKAoKyXgSsCFMqAS1AQ2Tj9pDtGVef07F7V0TA=" providerId="None" clId="Web-{501E4E1F-9137-448B-A9D2-434F1C79F0BB}" dt="2025-05-09T00:01:43.075" v="0" actId="1076"/>
          <ac:grpSpMkLst>
            <pc:docMk/>
            <pc:sldMk cId="1049939514" sldId="267"/>
            <ac:grpSpMk id="12" creationId="{0124133A-6121-0F8D-8162-B678BA22253F}"/>
          </ac:grpSpMkLst>
        </pc:grpChg>
      </pc:sldChg>
      <pc:sldChg chg="modSp">
        <pc:chgData name="Nazmul Hossain" userId="86VyiJKAoKyXgSsCFMqAS1AQ2Tj9pDtGVef07F7V0TA=" providerId="None" clId="Web-{501E4E1F-9137-448B-A9D2-434F1C79F0BB}" dt="2025-05-09T00:26:46.230" v="61" actId="20577"/>
        <pc:sldMkLst>
          <pc:docMk/>
          <pc:sldMk cId="1273980737" sldId="273"/>
        </pc:sldMkLst>
        <pc:spChg chg="mod">
          <ac:chgData name="Nazmul Hossain" userId="86VyiJKAoKyXgSsCFMqAS1AQ2Tj9pDtGVef07F7V0TA=" providerId="None" clId="Web-{501E4E1F-9137-448B-A9D2-434F1C79F0BB}" dt="2025-05-09T00:26:46.230" v="61" actId="20577"/>
          <ac:spMkLst>
            <pc:docMk/>
            <pc:sldMk cId="1273980737" sldId="273"/>
            <ac:spMk id="9" creationId="{74C6D649-020C-0990-8809-3ADA3E24E2EB}"/>
          </ac:spMkLst>
        </pc:spChg>
        <pc:spChg chg="mod">
          <ac:chgData name="Nazmul Hossain" userId="86VyiJKAoKyXgSsCFMqAS1AQ2Tj9pDtGVef07F7V0TA=" providerId="None" clId="Web-{501E4E1F-9137-448B-A9D2-434F1C79F0BB}" dt="2025-05-09T00:26:35.636" v="60" actId="20577"/>
          <ac:spMkLst>
            <pc:docMk/>
            <pc:sldMk cId="1273980737" sldId="273"/>
            <ac:spMk id="10" creationId="{FA5B8FA0-36B9-13BB-3FCC-B4106FBA812C}"/>
          </ac:spMkLst>
        </pc:spChg>
      </pc:sldChg>
      <pc:sldChg chg="modSp">
        <pc:chgData name="Nazmul Hossain" userId="86VyiJKAoKyXgSsCFMqAS1AQ2Tj9pDtGVef07F7V0TA=" providerId="None" clId="Web-{501E4E1F-9137-448B-A9D2-434F1C79F0BB}" dt="2025-05-09T00:35:01.657" v="133" actId="20577"/>
        <pc:sldMkLst>
          <pc:docMk/>
          <pc:sldMk cId="819772449" sldId="274"/>
        </pc:sldMkLst>
        <pc:spChg chg="mod">
          <ac:chgData name="Nazmul Hossain" userId="86VyiJKAoKyXgSsCFMqAS1AQ2Tj9pDtGVef07F7V0TA=" providerId="None" clId="Web-{501E4E1F-9137-448B-A9D2-434F1C79F0BB}" dt="2025-05-09T00:35:01.657" v="133" actId="20577"/>
          <ac:spMkLst>
            <pc:docMk/>
            <pc:sldMk cId="819772449" sldId="274"/>
            <ac:spMk id="15" creationId="{81260836-6F93-C5EE-5D8E-BDE8DE693CE0}"/>
          </ac:spMkLst>
        </pc:spChg>
      </pc:sldChg>
      <pc:sldChg chg="modSp">
        <pc:chgData name="Nazmul Hossain" userId="86VyiJKAoKyXgSsCFMqAS1AQ2Tj9pDtGVef07F7V0TA=" providerId="None" clId="Web-{501E4E1F-9137-448B-A9D2-434F1C79F0BB}" dt="2025-05-09T00:21:52.774" v="30" actId="1076"/>
        <pc:sldMkLst>
          <pc:docMk/>
          <pc:sldMk cId="1144193950" sldId="275"/>
        </pc:sldMkLst>
        <pc:spChg chg="mod">
          <ac:chgData name="Nazmul Hossain" userId="86VyiJKAoKyXgSsCFMqAS1AQ2Tj9pDtGVef07F7V0TA=" providerId="None" clId="Web-{501E4E1F-9137-448B-A9D2-434F1C79F0BB}" dt="2025-05-09T00:21:52.774" v="30" actId="1076"/>
          <ac:spMkLst>
            <pc:docMk/>
            <pc:sldMk cId="1144193950" sldId="275"/>
            <ac:spMk id="4" creationId="{D77EDDC0-7CF9-865C-9262-769D6F78E621}"/>
          </ac:spMkLst>
        </pc:spChg>
        <pc:spChg chg="mod">
          <ac:chgData name="Nazmul Hossain" userId="86VyiJKAoKyXgSsCFMqAS1AQ2Tj9pDtGVef07F7V0TA=" providerId="None" clId="Web-{501E4E1F-9137-448B-A9D2-434F1C79F0BB}" dt="2025-05-09T00:21:32.618" v="24" actId="1076"/>
          <ac:spMkLst>
            <pc:docMk/>
            <pc:sldMk cId="1144193950" sldId="275"/>
            <ac:spMk id="5" creationId="{7DE58FC8-9C13-39D6-C619-E33364463256}"/>
          </ac:spMkLst>
        </pc:spChg>
      </pc:sldChg>
      <pc:sldChg chg="modSp">
        <pc:chgData name="Nazmul Hossain" userId="86VyiJKAoKyXgSsCFMqAS1AQ2Tj9pDtGVef07F7V0TA=" providerId="None" clId="Web-{501E4E1F-9137-448B-A9D2-434F1C79F0BB}" dt="2025-05-09T00:24:31.620" v="46" actId="20577"/>
        <pc:sldMkLst>
          <pc:docMk/>
          <pc:sldMk cId="888438518" sldId="276"/>
        </pc:sldMkLst>
        <pc:spChg chg="mod">
          <ac:chgData name="Nazmul Hossain" userId="86VyiJKAoKyXgSsCFMqAS1AQ2Tj9pDtGVef07F7V0TA=" providerId="None" clId="Web-{501E4E1F-9137-448B-A9D2-434F1C79F0BB}" dt="2025-05-09T00:24:31.620" v="46" actId="20577"/>
          <ac:spMkLst>
            <pc:docMk/>
            <pc:sldMk cId="888438518" sldId="276"/>
            <ac:spMk id="2" creationId="{4A4E3CD6-6C66-5E2C-D6B5-69B19C82D6E7}"/>
          </ac:spMkLst>
        </pc:spChg>
        <pc:graphicFrameChg chg="mod">
          <ac:chgData name="Nazmul Hossain" userId="86VyiJKAoKyXgSsCFMqAS1AQ2Tj9pDtGVef07F7V0TA=" providerId="None" clId="Web-{501E4E1F-9137-448B-A9D2-434F1C79F0BB}" dt="2025-05-09T00:24:18.276" v="44" actId="1076"/>
          <ac:graphicFrameMkLst>
            <pc:docMk/>
            <pc:sldMk cId="888438518" sldId="276"/>
            <ac:graphicFrameMk id="6" creationId="{92F1ED4E-9B03-B923-9C7F-13952006DC60}"/>
          </ac:graphicFrameMkLst>
        </pc:graphicFrameChg>
      </pc:sldChg>
      <pc:sldChg chg="modSp">
        <pc:chgData name="Nazmul Hossain" userId="86VyiJKAoKyXgSsCFMqAS1AQ2Tj9pDtGVef07F7V0TA=" providerId="None" clId="Web-{501E4E1F-9137-448B-A9D2-434F1C79F0BB}" dt="2025-05-09T00:33:53.094" v="125" actId="20577"/>
        <pc:sldMkLst>
          <pc:docMk/>
          <pc:sldMk cId="1823086011" sldId="277"/>
        </pc:sldMkLst>
        <pc:spChg chg="mod">
          <ac:chgData name="Nazmul Hossain" userId="86VyiJKAoKyXgSsCFMqAS1AQ2Tj9pDtGVef07F7V0TA=" providerId="None" clId="Web-{501E4E1F-9137-448B-A9D2-434F1C79F0BB}" dt="2025-05-09T00:30:05.920" v="80" actId="20577"/>
          <ac:spMkLst>
            <pc:docMk/>
            <pc:sldMk cId="1823086011" sldId="277"/>
            <ac:spMk id="2" creationId="{9BABE3CB-B365-C381-1DD7-04B9023B8EDE}"/>
          </ac:spMkLst>
        </pc:spChg>
        <pc:spChg chg="mod">
          <ac:chgData name="Nazmul Hossain" userId="86VyiJKAoKyXgSsCFMqAS1AQ2Tj9pDtGVef07F7V0TA=" providerId="None" clId="Web-{501E4E1F-9137-448B-A9D2-434F1C79F0BB}" dt="2025-05-09T00:33:53.094" v="125" actId="20577"/>
          <ac:spMkLst>
            <pc:docMk/>
            <pc:sldMk cId="1823086011" sldId="277"/>
            <ac:spMk id="5" creationId="{C9D19A16-E870-6EAA-52D7-DBB4C08460B5}"/>
          </ac:spMkLst>
        </pc:spChg>
      </pc:sldChg>
      <pc:sldChg chg="modSp">
        <pc:chgData name="Nazmul Hossain" userId="86VyiJKAoKyXgSsCFMqAS1AQ2Tj9pDtGVef07F7V0TA=" providerId="None" clId="Web-{501E4E1F-9137-448B-A9D2-434F1C79F0BB}" dt="2025-05-09T00:34:15.891" v="126" actId="20577"/>
        <pc:sldMkLst>
          <pc:docMk/>
          <pc:sldMk cId="4243899301" sldId="278"/>
        </pc:sldMkLst>
        <pc:spChg chg="mod">
          <ac:chgData name="Nazmul Hossain" userId="86VyiJKAoKyXgSsCFMqAS1AQ2Tj9pDtGVef07F7V0TA=" providerId="None" clId="Web-{501E4E1F-9137-448B-A9D2-434F1C79F0BB}" dt="2025-05-09T00:30:18.920" v="82" actId="20577"/>
          <ac:spMkLst>
            <pc:docMk/>
            <pc:sldMk cId="4243899301" sldId="278"/>
            <ac:spMk id="2" creationId="{CC352243-674A-7D56-DB21-B780DCBA39A5}"/>
          </ac:spMkLst>
        </pc:spChg>
        <pc:spChg chg="mod">
          <ac:chgData name="Nazmul Hossain" userId="86VyiJKAoKyXgSsCFMqAS1AQ2Tj9pDtGVef07F7V0TA=" providerId="None" clId="Web-{501E4E1F-9137-448B-A9D2-434F1C79F0BB}" dt="2025-05-09T00:34:15.891" v="126" actId="20577"/>
          <ac:spMkLst>
            <pc:docMk/>
            <pc:sldMk cId="4243899301" sldId="278"/>
            <ac:spMk id="3" creationId="{9FFEBFD5-A02E-2E08-7FA6-AE24FCCFDAA4}"/>
          </ac:spMkLst>
        </pc:spChg>
      </pc:sldChg>
      <pc:sldChg chg="modSp">
        <pc:chgData name="Nazmul Hossain" userId="86VyiJKAoKyXgSsCFMqAS1AQ2Tj9pDtGVef07F7V0TA=" providerId="None" clId="Web-{501E4E1F-9137-448B-A9D2-434F1C79F0BB}" dt="2025-05-09T00:34:32.141" v="128" actId="14100"/>
        <pc:sldMkLst>
          <pc:docMk/>
          <pc:sldMk cId="1261690580" sldId="279"/>
        </pc:sldMkLst>
        <pc:spChg chg="mod">
          <ac:chgData name="Nazmul Hossain" userId="86VyiJKAoKyXgSsCFMqAS1AQ2Tj9pDtGVef07F7V0TA=" providerId="None" clId="Web-{501E4E1F-9137-448B-A9D2-434F1C79F0BB}" dt="2025-05-09T00:34:32.141" v="128" actId="14100"/>
          <ac:spMkLst>
            <pc:docMk/>
            <pc:sldMk cId="1261690580" sldId="279"/>
            <ac:spMk id="7" creationId="{18577736-A3E3-4E66-36A6-24B3EC58CFB2}"/>
          </ac:spMkLst>
        </pc:spChg>
        <pc:spChg chg="mod">
          <ac:chgData name="Nazmul Hossain" userId="86VyiJKAoKyXgSsCFMqAS1AQ2Tj9pDtGVef07F7V0TA=" providerId="None" clId="Web-{501E4E1F-9137-448B-A9D2-434F1C79F0BB}" dt="2025-05-09T00:29:53.341" v="78" actId="20577"/>
          <ac:spMkLst>
            <pc:docMk/>
            <pc:sldMk cId="1261690580" sldId="279"/>
            <ac:spMk id="8" creationId="{13C1EF82-F1B2-B05A-749F-158EC5AC5FEB}"/>
          </ac:spMkLst>
        </pc:spChg>
      </pc:sldChg>
      <pc:sldChg chg="modSp">
        <pc:chgData name="Nazmul Hossain" userId="86VyiJKAoKyXgSsCFMqAS1AQ2Tj9pDtGVef07F7V0TA=" providerId="None" clId="Web-{501E4E1F-9137-448B-A9D2-434F1C79F0BB}" dt="2025-05-09T00:06:18.031" v="9" actId="20577"/>
        <pc:sldMkLst>
          <pc:docMk/>
          <pc:sldMk cId="513743104" sldId="280"/>
        </pc:sldMkLst>
        <pc:spChg chg="mod">
          <ac:chgData name="Nazmul Hossain" userId="86VyiJKAoKyXgSsCFMqAS1AQ2Tj9pDtGVef07F7V0TA=" providerId="None" clId="Web-{501E4E1F-9137-448B-A9D2-434F1C79F0BB}" dt="2025-05-09T00:06:09.593" v="8" actId="20577"/>
          <ac:spMkLst>
            <pc:docMk/>
            <pc:sldMk cId="513743104" sldId="280"/>
            <ac:spMk id="3" creationId="{00F5A955-1CD5-8FE6-FB5E-E362E73761AC}"/>
          </ac:spMkLst>
        </pc:spChg>
        <pc:spChg chg="mod">
          <ac:chgData name="Nazmul Hossain" userId="86VyiJKAoKyXgSsCFMqAS1AQ2Tj9pDtGVef07F7V0TA=" providerId="None" clId="Web-{501E4E1F-9137-448B-A9D2-434F1C79F0BB}" dt="2025-05-09T00:05:57.655" v="7" actId="14100"/>
          <ac:spMkLst>
            <pc:docMk/>
            <pc:sldMk cId="513743104" sldId="280"/>
            <ac:spMk id="5" creationId="{0609C6A8-4D46-26AE-8656-4F1FF95478D3}"/>
          </ac:spMkLst>
        </pc:spChg>
        <pc:spChg chg="mod">
          <ac:chgData name="Nazmul Hossain" userId="86VyiJKAoKyXgSsCFMqAS1AQ2Tj9pDtGVef07F7V0TA=" providerId="None" clId="Web-{501E4E1F-9137-448B-A9D2-434F1C79F0BB}" dt="2025-05-09T00:06:18.031" v="9" actId="20577"/>
          <ac:spMkLst>
            <pc:docMk/>
            <pc:sldMk cId="513743104" sldId="280"/>
            <ac:spMk id="6" creationId="{097F56D2-7C04-2618-C300-ED1EBAD9AFCD}"/>
          </ac:spMkLst>
        </pc:spChg>
      </pc:sldChg>
      <pc:sldChg chg="modSp">
        <pc:chgData name="Nazmul Hossain" userId="86VyiJKAoKyXgSsCFMqAS1AQ2Tj9pDtGVef07F7V0TA=" providerId="None" clId="Web-{501E4E1F-9137-448B-A9D2-434F1C79F0BB}" dt="2025-05-09T00:07:01.406" v="15" actId="1076"/>
        <pc:sldMkLst>
          <pc:docMk/>
          <pc:sldMk cId="887041548" sldId="1276"/>
        </pc:sldMkLst>
        <pc:spChg chg="mod">
          <ac:chgData name="Nazmul Hossain" userId="86VyiJKAoKyXgSsCFMqAS1AQ2Tj9pDtGVef07F7V0TA=" providerId="None" clId="Web-{501E4E1F-9137-448B-A9D2-434F1C79F0BB}" dt="2025-05-09T00:07:01.406" v="15" actId="1076"/>
          <ac:spMkLst>
            <pc:docMk/>
            <pc:sldMk cId="887041548" sldId="1276"/>
            <ac:spMk id="19" creationId="{0894EC20-265B-B893-AF52-F4779553952E}"/>
          </ac:spMkLst>
        </pc:spChg>
      </pc:sldChg>
      <pc:sldChg chg="addSp delSp modSp new">
        <pc:chgData name="Nazmul Hossain" userId="86VyiJKAoKyXgSsCFMqAS1AQ2Tj9pDtGVef07F7V0TA=" providerId="None" clId="Web-{501E4E1F-9137-448B-A9D2-434F1C79F0BB}" dt="2025-05-09T00:33:27.359" v="118" actId="20577"/>
        <pc:sldMkLst>
          <pc:docMk/>
          <pc:sldMk cId="2741132345" sldId="1277"/>
        </pc:sldMkLst>
        <pc:spChg chg="del">
          <ac:chgData name="Nazmul Hossain" userId="86VyiJKAoKyXgSsCFMqAS1AQ2Tj9pDtGVef07F7V0TA=" providerId="None" clId="Web-{501E4E1F-9137-448B-A9D2-434F1C79F0BB}" dt="2025-05-09T00:31:35.889" v="91"/>
          <ac:spMkLst>
            <pc:docMk/>
            <pc:sldMk cId="2741132345" sldId="1277"/>
            <ac:spMk id="2" creationId="{8523FD15-BE91-02AD-697F-A50646715EA8}"/>
          </ac:spMkLst>
        </pc:spChg>
        <pc:spChg chg="del">
          <ac:chgData name="Nazmul Hossain" userId="86VyiJKAoKyXgSsCFMqAS1AQ2Tj9pDtGVef07F7V0TA=" providerId="None" clId="Web-{501E4E1F-9137-448B-A9D2-434F1C79F0BB}" dt="2025-05-09T00:31:40.796" v="92"/>
          <ac:spMkLst>
            <pc:docMk/>
            <pc:sldMk cId="2741132345" sldId="1277"/>
            <ac:spMk id="3" creationId="{61EEF0AB-7D73-441C-A9FB-D59D854E2B7A}"/>
          </ac:spMkLst>
        </pc:spChg>
        <pc:spChg chg="add mod">
          <ac:chgData name="Nazmul Hossain" userId="86VyiJKAoKyXgSsCFMqAS1AQ2Tj9pDtGVef07F7V0TA=" providerId="None" clId="Web-{501E4E1F-9137-448B-A9D2-434F1C79F0BB}" dt="2025-05-09T00:33:27.359" v="118" actId="20577"/>
          <ac:spMkLst>
            <pc:docMk/>
            <pc:sldMk cId="2741132345" sldId="1277"/>
            <ac:spMk id="4" creationId="{A1A4DA36-756A-93F0-FB13-7B3F7B27EC3B}"/>
          </ac:spMkLst>
        </pc:spChg>
      </pc:sldChg>
    </pc:docChg>
  </pc:docChgLst>
  <pc:docChgLst>
    <pc:chgData name="Nazmul Hossain" userId="86VyiJKAoKyXgSsCFMqAS1AQ2Tj9pDtGVef07F7V0TA=" providerId="None" clId="Web-{05AD730B-B396-4DA2-A384-ACEFF4AB53B2}"/>
    <pc:docChg chg="modSld">
      <pc:chgData name="Nazmul Hossain" userId="86VyiJKAoKyXgSsCFMqAS1AQ2Tj9pDtGVef07F7V0TA=" providerId="None" clId="Web-{05AD730B-B396-4DA2-A384-ACEFF4AB53B2}" dt="2025-05-09T13:35:40.300" v="7" actId="20577"/>
      <pc:docMkLst>
        <pc:docMk/>
      </pc:docMkLst>
      <pc:sldChg chg="modSp">
        <pc:chgData name="Nazmul Hossain" userId="86VyiJKAoKyXgSsCFMqAS1AQ2Tj9pDtGVef07F7V0TA=" providerId="None" clId="Web-{05AD730B-B396-4DA2-A384-ACEFF4AB53B2}" dt="2025-05-09T13:35:40.300" v="7" actId="20577"/>
        <pc:sldMkLst>
          <pc:docMk/>
          <pc:sldMk cId="0" sldId="258"/>
        </pc:sldMkLst>
        <pc:spChg chg="mod">
          <ac:chgData name="Nazmul Hossain" userId="86VyiJKAoKyXgSsCFMqAS1AQ2Tj9pDtGVef07F7V0TA=" providerId="None" clId="Web-{05AD730B-B396-4DA2-A384-ACEFF4AB53B2}" dt="2025-05-09T13:35:40.300" v="7" actId="20577"/>
          <ac:spMkLst>
            <pc:docMk/>
            <pc:sldMk cId="0" sldId="258"/>
            <ac:spMk id="3" creationId="{00000000-0000-0000-0000-000000000000}"/>
          </ac:spMkLst>
        </pc:spChg>
      </pc:sldChg>
    </pc:docChg>
  </pc:docChgLst>
  <pc:docChgLst>
    <pc:chgData name="Nazmul Hossain" userId="86VyiJKAoKyXgSsCFMqAS1AQ2Tj9pDtGVef07F7V0TA=" providerId="None" clId="Web-{0E09F634-CEC8-4122-94BB-4B59CB4704FA}"/>
    <pc:docChg chg="modSld">
      <pc:chgData name="Nazmul Hossain" userId="86VyiJKAoKyXgSsCFMqAS1AQ2Tj9pDtGVef07F7V0TA=" providerId="None" clId="Web-{0E09F634-CEC8-4122-94BB-4B59CB4704FA}" dt="2025-05-09T00:45:06.036" v="18" actId="1076"/>
      <pc:docMkLst>
        <pc:docMk/>
      </pc:docMkLst>
      <pc:sldChg chg="modSp">
        <pc:chgData name="Nazmul Hossain" userId="86VyiJKAoKyXgSsCFMqAS1AQ2Tj9pDtGVef07F7V0TA=" providerId="None" clId="Web-{0E09F634-CEC8-4122-94BB-4B59CB4704FA}" dt="2025-05-09T00:43:18.442" v="12" actId="20577"/>
        <pc:sldMkLst>
          <pc:docMk/>
          <pc:sldMk cId="0" sldId="258"/>
        </pc:sldMkLst>
        <pc:spChg chg="mod">
          <ac:chgData name="Nazmul Hossain" userId="86VyiJKAoKyXgSsCFMqAS1AQ2Tj9pDtGVef07F7V0TA=" providerId="None" clId="Web-{0E09F634-CEC8-4122-94BB-4B59CB4704FA}" dt="2025-05-09T00:43:18.442" v="12" actId="20577"/>
          <ac:spMkLst>
            <pc:docMk/>
            <pc:sldMk cId="0" sldId="258"/>
            <ac:spMk id="3" creationId="{00000000-0000-0000-0000-000000000000}"/>
          </ac:spMkLst>
        </pc:spChg>
      </pc:sldChg>
      <pc:sldChg chg="addSp delSp modSp">
        <pc:chgData name="Nazmul Hossain" userId="86VyiJKAoKyXgSsCFMqAS1AQ2Tj9pDtGVef07F7V0TA=" providerId="None" clId="Web-{0E09F634-CEC8-4122-94BB-4B59CB4704FA}" dt="2025-05-09T00:45:06.036" v="18" actId="1076"/>
        <pc:sldMkLst>
          <pc:docMk/>
          <pc:sldMk cId="1049939514" sldId="267"/>
        </pc:sldMkLst>
        <pc:spChg chg="mod">
          <ac:chgData name="Nazmul Hossain" userId="86VyiJKAoKyXgSsCFMqAS1AQ2Tj9pDtGVef07F7V0TA=" providerId="None" clId="Web-{0E09F634-CEC8-4122-94BB-4B59CB4704FA}" dt="2025-05-09T00:45:06.036" v="18" actId="1076"/>
          <ac:spMkLst>
            <pc:docMk/>
            <pc:sldMk cId="1049939514" sldId="267"/>
            <ac:spMk id="6" creationId="{7999BDD0-6C13-7261-E99E-DD8AF84BC78D}"/>
          </ac:spMkLst>
        </pc:spChg>
        <pc:spChg chg="mod">
          <ac:chgData name="Nazmul Hossain" userId="86VyiJKAoKyXgSsCFMqAS1AQ2Tj9pDtGVef07F7V0TA=" providerId="None" clId="Web-{0E09F634-CEC8-4122-94BB-4B59CB4704FA}" dt="2025-05-09T00:44:41.677" v="17" actId="1076"/>
          <ac:spMkLst>
            <pc:docMk/>
            <pc:sldMk cId="1049939514" sldId="267"/>
            <ac:spMk id="20" creationId="{AE1684EA-A2F0-2970-CB93-86A40DE70FF4}"/>
          </ac:spMkLst>
        </pc:spChg>
        <pc:grpChg chg="mod">
          <ac:chgData name="Nazmul Hossain" userId="86VyiJKAoKyXgSsCFMqAS1AQ2Tj9pDtGVef07F7V0TA=" providerId="None" clId="Web-{0E09F634-CEC8-4122-94BB-4B59CB4704FA}" dt="2025-05-09T00:44:21.568" v="14" actId="1076"/>
          <ac:grpSpMkLst>
            <pc:docMk/>
            <pc:sldMk cId="1049939514" sldId="267"/>
            <ac:grpSpMk id="12" creationId="{0124133A-6121-0F8D-8162-B678BA22253F}"/>
          </ac:grpSpMkLst>
        </pc:grpChg>
        <pc:graphicFrameChg chg="mod">
          <ac:chgData name="Nazmul Hossain" userId="86VyiJKAoKyXgSsCFMqAS1AQ2Tj9pDtGVef07F7V0TA=" providerId="None" clId="Web-{0E09F634-CEC8-4122-94BB-4B59CB4704FA}" dt="2025-05-09T00:44:14.427" v="13" actId="1076"/>
          <ac:graphicFrameMkLst>
            <pc:docMk/>
            <pc:sldMk cId="1049939514" sldId="267"/>
            <ac:graphicFrameMk id="5" creationId="{B25F81D3-6729-7D39-D707-C63F319363E5}"/>
          </ac:graphicFrameMkLst>
        </pc:graphicFrameChg>
        <pc:picChg chg="add del mod">
          <ac:chgData name="Nazmul Hossain" userId="86VyiJKAoKyXgSsCFMqAS1AQ2Tj9pDtGVef07F7V0TA=" providerId="None" clId="Web-{0E09F634-CEC8-4122-94BB-4B59CB4704FA}" dt="2025-05-09T00:40:55.833" v="3"/>
          <ac:picMkLst>
            <pc:docMk/>
            <pc:sldMk cId="1049939514" sldId="267"/>
            <ac:picMk id="8" creationId="{3D2017DD-6A3F-EFCB-9B5A-11340B4B9453}"/>
          </ac:picMkLst>
        </pc:picChg>
        <pc:picChg chg="add del mod modCrop">
          <ac:chgData name="Nazmul Hossain" userId="86VyiJKAoKyXgSsCFMqAS1AQ2Tj9pDtGVef07F7V0TA=" providerId="None" clId="Web-{0E09F634-CEC8-4122-94BB-4B59CB4704FA}" dt="2025-05-09T00:42:22.302" v="11"/>
          <ac:picMkLst>
            <pc:docMk/>
            <pc:sldMk cId="1049939514" sldId="267"/>
            <ac:picMk id="17" creationId="{0B1869C0-2F15-32E3-3E52-44D3B98F9F89}"/>
          </ac:picMkLst>
        </pc:picChg>
      </pc:sldChg>
    </pc:docChg>
  </pc:docChgLst>
  <pc:docChgLst>
    <pc:chgData name="Nazmul Hossain" userId="86VyiJKAoKyXgSsCFMqAS1AQ2Tj9pDtGVef07F7V0TA=" providerId="None" clId="Web-{C4AD6CB1-9236-4658-A6C3-29BFBF6B5D0C}"/>
    <pc:docChg chg="modSld">
      <pc:chgData name="Nazmul Hossain" userId="86VyiJKAoKyXgSsCFMqAS1AQ2Tj9pDtGVef07F7V0TA=" providerId="None" clId="Web-{C4AD6CB1-9236-4658-A6C3-29BFBF6B5D0C}" dt="2025-05-08T23:36:24.791" v="16" actId="20577"/>
      <pc:docMkLst>
        <pc:docMk/>
      </pc:docMkLst>
      <pc:sldChg chg="modSp">
        <pc:chgData name="Nazmul Hossain" userId="86VyiJKAoKyXgSsCFMqAS1AQ2Tj9pDtGVef07F7V0TA=" providerId="None" clId="Web-{C4AD6CB1-9236-4658-A6C3-29BFBF6B5D0C}" dt="2025-05-08T23:36:06.182" v="13" actId="20577"/>
        <pc:sldMkLst>
          <pc:docMk/>
          <pc:sldMk cId="0" sldId="256"/>
        </pc:sldMkLst>
        <pc:spChg chg="mod">
          <ac:chgData name="Nazmul Hossain" userId="86VyiJKAoKyXgSsCFMqAS1AQ2Tj9pDtGVef07F7V0TA=" providerId="None" clId="Web-{C4AD6CB1-9236-4658-A6C3-29BFBF6B5D0C}" dt="2025-05-08T23:33:48.726" v="0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Nazmul Hossain" userId="86VyiJKAoKyXgSsCFMqAS1AQ2Tj9pDtGVef07F7V0TA=" providerId="None" clId="Web-{C4AD6CB1-9236-4658-A6C3-29BFBF6B5D0C}" dt="2025-05-08T23:36:06.182" v="13" actId="20577"/>
          <ac:spMkLst>
            <pc:docMk/>
            <pc:sldMk cId="0" sldId="256"/>
            <ac:spMk id="3" creationId="{00000000-0000-0000-0000-000000000000}"/>
          </ac:spMkLst>
        </pc:spChg>
      </pc:sldChg>
      <pc:sldChg chg="modSp">
        <pc:chgData name="Nazmul Hossain" userId="86VyiJKAoKyXgSsCFMqAS1AQ2Tj9pDtGVef07F7V0TA=" providerId="None" clId="Web-{C4AD6CB1-9236-4658-A6C3-29BFBF6B5D0C}" dt="2025-05-08T23:36:24.791" v="16" actId="20577"/>
        <pc:sldMkLst>
          <pc:docMk/>
          <pc:sldMk cId="1049939514" sldId="267"/>
        </pc:sldMkLst>
        <pc:spChg chg="mod">
          <ac:chgData name="Nazmul Hossain" userId="86VyiJKAoKyXgSsCFMqAS1AQ2Tj9pDtGVef07F7V0TA=" providerId="None" clId="Web-{C4AD6CB1-9236-4658-A6C3-29BFBF6B5D0C}" dt="2025-05-08T23:36:24.791" v="16" actId="20577"/>
          <ac:spMkLst>
            <pc:docMk/>
            <pc:sldMk cId="1049939514" sldId="267"/>
            <ac:spMk id="6" creationId="{7999BDD0-6C13-7261-E99E-DD8AF84BC78D}"/>
          </ac:spMkLst>
        </pc:spChg>
      </pc:sldChg>
    </pc:docChg>
  </pc:docChgLst>
  <pc:docChgLst>
    <pc:chgData name="Nazmul Hossain" userId="86VyiJKAoKyXgSsCFMqAS1AQ2Tj9pDtGVef07F7V0TA=" providerId="None" clId="Web-{15C781C0-9905-42C4-A103-9FAA947D066A}"/>
    <pc:docChg chg="addSld">
      <pc:chgData name="Nazmul Hossain" userId="86VyiJKAoKyXgSsCFMqAS1AQ2Tj9pDtGVef07F7V0TA=" providerId="None" clId="Web-{15C781C0-9905-42C4-A103-9FAA947D066A}" dt="2025-05-08T23:28:28.223" v="1"/>
      <pc:docMkLst>
        <pc:docMk/>
      </pc:docMkLst>
      <pc:sldChg chg="add">
        <pc:chgData name="Nazmul Hossain" userId="86VyiJKAoKyXgSsCFMqAS1AQ2Tj9pDtGVef07F7V0TA=" providerId="None" clId="Web-{15C781C0-9905-42C4-A103-9FAA947D066A}" dt="2025-05-08T23:28:28.207" v="0"/>
        <pc:sldMkLst>
          <pc:docMk/>
          <pc:sldMk cId="513743104" sldId="280"/>
        </pc:sldMkLst>
      </pc:sldChg>
      <pc:sldChg chg="add">
        <pc:chgData name="Nazmul Hossain" userId="86VyiJKAoKyXgSsCFMqAS1AQ2Tj9pDtGVef07F7V0TA=" providerId="None" clId="Web-{15C781C0-9905-42C4-A103-9FAA947D066A}" dt="2025-05-08T23:28:28.223" v="1"/>
        <pc:sldMkLst>
          <pc:docMk/>
          <pc:sldMk cId="887041548" sldId="1276"/>
        </pc:sldMkLst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CE31DA-14C1-480A-93DF-A0CAAD879801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8F79398-468A-467D-A0C9-D029FCCF7FD2}">
      <dgm:prSet/>
      <dgm:spPr/>
      <dgm:t>
        <a:bodyPr/>
        <a:lstStyle/>
        <a:p>
          <a:r>
            <a:rPr lang="en-US"/>
            <a:t>Traditional DH breeding relies on colchicine to induce haploid genome doubling. </a:t>
          </a:r>
        </a:p>
      </dgm:t>
    </dgm:pt>
    <dgm:pt modelId="{CCF713D7-47C3-47D7-A005-C743196E696D}" type="parTrans" cxnId="{F23B673E-1260-45B6-8D30-DB1A2F96F6B7}">
      <dgm:prSet/>
      <dgm:spPr/>
      <dgm:t>
        <a:bodyPr/>
        <a:lstStyle/>
        <a:p>
          <a:endParaRPr lang="en-US"/>
        </a:p>
      </dgm:t>
    </dgm:pt>
    <dgm:pt modelId="{208ECE39-9987-46E9-9A45-9519504D6812}" type="sibTrans" cxnId="{F23B673E-1260-45B6-8D30-DB1A2F96F6B7}">
      <dgm:prSet/>
      <dgm:spPr/>
      <dgm:t>
        <a:bodyPr/>
        <a:lstStyle/>
        <a:p>
          <a:endParaRPr lang="en-US"/>
        </a:p>
      </dgm:t>
    </dgm:pt>
    <dgm:pt modelId="{48ABB9D3-BFBA-4D48-A71A-34C8646932F9}">
      <dgm:prSet/>
      <dgm:spPr/>
      <dgm:t>
        <a:bodyPr/>
        <a:lstStyle/>
        <a:p>
          <a:r>
            <a:rPr lang="en-US"/>
            <a:t>Colchicine is toxic, and its application is labor-intensive, with most genotypes recording low genome doubling rates (10–30%).</a:t>
          </a:r>
        </a:p>
      </dgm:t>
    </dgm:pt>
    <dgm:pt modelId="{CBBF04A4-1C03-421C-8BF7-3F1D9D63F106}" type="parTrans" cxnId="{482970F0-B432-4DC0-BCE4-061B5C52B2A5}">
      <dgm:prSet/>
      <dgm:spPr/>
      <dgm:t>
        <a:bodyPr/>
        <a:lstStyle/>
        <a:p>
          <a:endParaRPr lang="en-US"/>
        </a:p>
      </dgm:t>
    </dgm:pt>
    <dgm:pt modelId="{B2931D7A-3D63-4D38-9423-820F27321EBA}" type="sibTrans" cxnId="{482970F0-B432-4DC0-BCE4-061B5C52B2A5}">
      <dgm:prSet/>
      <dgm:spPr/>
      <dgm:t>
        <a:bodyPr/>
        <a:lstStyle/>
        <a:p>
          <a:endParaRPr lang="en-US"/>
        </a:p>
      </dgm:t>
    </dgm:pt>
    <dgm:pt modelId="{99EF182C-B7D2-479A-B4E8-816C6A28B995}">
      <dgm:prSet/>
      <dgm:spPr/>
      <dgm:t>
        <a:bodyPr/>
        <a:lstStyle/>
        <a:p>
          <a:r>
            <a:rPr lang="en-US">
              <a:latin typeface="Calibri"/>
            </a:rPr>
            <a:t>Investigates</a:t>
          </a:r>
          <a:r>
            <a:rPr lang="en-US"/>
            <a:t> spontaneous haploid genome doubling (SHGD) as a safer and more efficient alternative to colchicine.</a:t>
          </a:r>
        </a:p>
      </dgm:t>
    </dgm:pt>
    <dgm:pt modelId="{09C234CA-53B7-41ED-9BF0-AC4D8FE54B68}" type="parTrans" cxnId="{85286522-772F-4133-B070-0D7CD2110592}">
      <dgm:prSet/>
      <dgm:spPr/>
      <dgm:t>
        <a:bodyPr/>
        <a:lstStyle/>
        <a:p>
          <a:endParaRPr lang="en-US"/>
        </a:p>
      </dgm:t>
    </dgm:pt>
    <dgm:pt modelId="{48F9E07E-A1DB-49D5-914B-1A8B8B6F8FCC}" type="sibTrans" cxnId="{85286522-772F-4133-B070-0D7CD2110592}">
      <dgm:prSet/>
      <dgm:spPr/>
      <dgm:t>
        <a:bodyPr/>
        <a:lstStyle/>
        <a:p>
          <a:endParaRPr lang="en-US"/>
        </a:p>
      </dgm:t>
    </dgm:pt>
    <dgm:pt modelId="{53A0BD7A-8AA0-45C4-85AF-701CE0A40096}" type="pres">
      <dgm:prSet presAssocID="{7BCE31DA-14C1-480A-93DF-A0CAAD879801}" presName="Name0" presStyleCnt="0">
        <dgm:presLayoutVars>
          <dgm:dir/>
          <dgm:animLvl val="lvl"/>
          <dgm:resizeHandles val="exact"/>
        </dgm:presLayoutVars>
      </dgm:prSet>
      <dgm:spPr/>
    </dgm:pt>
    <dgm:pt modelId="{8CE982E2-3FEC-461D-B8E9-E82AC1840EDD}" type="pres">
      <dgm:prSet presAssocID="{99EF182C-B7D2-479A-B4E8-816C6A28B995}" presName="boxAndChildren" presStyleCnt="0"/>
      <dgm:spPr/>
    </dgm:pt>
    <dgm:pt modelId="{1BBB405E-EA84-47BA-9FFB-FBBF95A8771C}" type="pres">
      <dgm:prSet presAssocID="{99EF182C-B7D2-479A-B4E8-816C6A28B995}" presName="parentTextBox" presStyleLbl="node1" presStyleIdx="0" presStyleCnt="3"/>
      <dgm:spPr/>
    </dgm:pt>
    <dgm:pt modelId="{AF1339D5-620A-449F-B920-08C76D3B3E6B}" type="pres">
      <dgm:prSet presAssocID="{B2931D7A-3D63-4D38-9423-820F27321EBA}" presName="sp" presStyleCnt="0"/>
      <dgm:spPr/>
    </dgm:pt>
    <dgm:pt modelId="{A6252590-0459-45D3-8904-1B1F0D568A1D}" type="pres">
      <dgm:prSet presAssocID="{48ABB9D3-BFBA-4D48-A71A-34C8646932F9}" presName="arrowAndChildren" presStyleCnt="0"/>
      <dgm:spPr/>
    </dgm:pt>
    <dgm:pt modelId="{6908DBDB-0EEC-4F93-BF80-D079621F4E01}" type="pres">
      <dgm:prSet presAssocID="{48ABB9D3-BFBA-4D48-A71A-34C8646932F9}" presName="parentTextArrow" presStyleLbl="node1" presStyleIdx="1" presStyleCnt="3"/>
      <dgm:spPr/>
    </dgm:pt>
    <dgm:pt modelId="{D1557CED-2F3C-45F6-8103-F272493C0230}" type="pres">
      <dgm:prSet presAssocID="{208ECE39-9987-46E9-9A45-9519504D6812}" presName="sp" presStyleCnt="0"/>
      <dgm:spPr/>
    </dgm:pt>
    <dgm:pt modelId="{C541E396-55EB-4DCC-A61F-3021E5ACC6D3}" type="pres">
      <dgm:prSet presAssocID="{B8F79398-468A-467D-A0C9-D029FCCF7FD2}" presName="arrowAndChildren" presStyleCnt="0"/>
      <dgm:spPr/>
    </dgm:pt>
    <dgm:pt modelId="{5636F37D-A612-4C1C-B36B-C8026BC4A613}" type="pres">
      <dgm:prSet presAssocID="{B8F79398-468A-467D-A0C9-D029FCCF7FD2}" presName="parentTextArrow" presStyleLbl="node1" presStyleIdx="2" presStyleCnt="3"/>
      <dgm:spPr/>
    </dgm:pt>
  </dgm:ptLst>
  <dgm:cxnLst>
    <dgm:cxn modelId="{85286522-772F-4133-B070-0D7CD2110592}" srcId="{7BCE31DA-14C1-480A-93DF-A0CAAD879801}" destId="{99EF182C-B7D2-479A-B4E8-816C6A28B995}" srcOrd="2" destOrd="0" parTransId="{09C234CA-53B7-41ED-9BF0-AC4D8FE54B68}" sibTransId="{48F9E07E-A1DB-49D5-914B-1A8B8B6F8FCC}"/>
    <dgm:cxn modelId="{8B1A3235-BB2C-485C-86A9-C5ED82EB3BC1}" type="presOf" srcId="{48ABB9D3-BFBA-4D48-A71A-34C8646932F9}" destId="{6908DBDB-0EEC-4F93-BF80-D079621F4E01}" srcOrd="0" destOrd="0" presId="urn:microsoft.com/office/officeart/2005/8/layout/process4"/>
    <dgm:cxn modelId="{F23B673E-1260-45B6-8D30-DB1A2F96F6B7}" srcId="{7BCE31DA-14C1-480A-93DF-A0CAAD879801}" destId="{B8F79398-468A-467D-A0C9-D029FCCF7FD2}" srcOrd="0" destOrd="0" parTransId="{CCF713D7-47C3-47D7-A005-C743196E696D}" sibTransId="{208ECE39-9987-46E9-9A45-9519504D6812}"/>
    <dgm:cxn modelId="{61060D57-88C9-4DAC-8326-3FEF566EEE3F}" type="presOf" srcId="{7BCE31DA-14C1-480A-93DF-A0CAAD879801}" destId="{53A0BD7A-8AA0-45C4-85AF-701CE0A40096}" srcOrd="0" destOrd="0" presId="urn:microsoft.com/office/officeart/2005/8/layout/process4"/>
    <dgm:cxn modelId="{BA0CBC8B-E6D6-4DE7-9C4F-EE19DFAA26DE}" type="presOf" srcId="{B8F79398-468A-467D-A0C9-D029FCCF7FD2}" destId="{5636F37D-A612-4C1C-B36B-C8026BC4A613}" srcOrd="0" destOrd="0" presId="urn:microsoft.com/office/officeart/2005/8/layout/process4"/>
    <dgm:cxn modelId="{901BD1B7-B562-4CF5-9EE4-4C23C9EC2E29}" type="presOf" srcId="{99EF182C-B7D2-479A-B4E8-816C6A28B995}" destId="{1BBB405E-EA84-47BA-9FFB-FBBF95A8771C}" srcOrd="0" destOrd="0" presId="urn:microsoft.com/office/officeart/2005/8/layout/process4"/>
    <dgm:cxn modelId="{482970F0-B432-4DC0-BCE4-061B5C52B2A5}" srcId="{7BCE31DA-14C1-480A-93DF-A0CAAD879801}" destId="{48ABB9D3-BFBA-4D48-A71A-34C8646932F9}" srcOrd="1" destOrd="0" parTransId="{CBBF04A4-1C03-421C-8BF7-3F1D9D63F106}" sibTransId="{B2931D7A-3D63-4D38-9423-820F27321EBA}"/>
    <dgm:cxn modelId="{FCAE6742-E286-4CF0-952D-CD1EB5DD9C38}" type="presParOf" srcId="{53A0BD7A-8AA0-45C4-85AF-701CE0A40096}" destId="{8CE982E2-3FEC-461D-B8E9-E82AC1840EDD}" srcOrd="0" destOrd="0" presId="urn:microsoft.com/office/officeart/2005/8/layout/process4"/>
    <dgm:cxn modelId="{E16E8965-C134-4271-90A1-D02741E2116C}" type="presParOf" srcId="{8CE982E2-3FEC-461D-B8E9-E82AC1840EDD}" destId="{1BBB405E-EA84-47BA-9FFB-FBBF95A8771C}" srcOrd="0" destOrd="0" presId="urn:microsoft.com/office/officeart/2005/8/layout/process4"/>
    <dgm:cxn modelId="{941EB9C8-1C05-453B-8965-8A5083C88FBF}" type="presParOf" srcId="{53A0BD7A-8AA0-45C4-85AF-701CE0A40096}" destId="{AF1339D5-620A-449F-B920-08C76D3B3E6B}" srcOrd="1" destOrd="0" presId="urn:microsoft.com/office/officeart/2005/8/layout/process4"/>
    <dgm:cxn modelId="{C6099859-6007-4EE2-BBD7-2E714682A7DA}" type="presParOf" srcId="{53A0BD7A-8AA0-45C4-85AF-701CE0A40096}" destId="{A6252590-0459-45D3-8904-1B1F0D568A1D}" srcOrd="2" destOrd="0" presId="urn:microsoft.com/office/officeart/2005/8/layout/process4"/>
    <dgm:cxn modelId="{F83057D4-4F16-4AC9-8BF6-E9DBA8B9D62F}" type="presParOf" srcId="{A6252590-0459-45D3-8904-1B1F0D568A1D}" destId="{6908DBDB-0EEC-4F93-BF80-D079621F4E01}" srcOrd="0" destOrd="0" presId="urn:microsoft.com/office/officeart/2005/8/layout/process4"/>
    <dgm:cxn modelId="{FC4C3D70-B072-49E7-9BBE-B0168588214D}" type="presParOf" srcId="{53A0BD7A-8AA0-45C4-85AF-701CE0A40096}" destId="{D1557CED-2F3C-45F6-8103-F272493C0230}" srcOrd="3" destOrd="0" presId="urn:microsoft.com/office/officeart/2005/8/layout/process4"/>
    <dgm:cxn modelId="{A05021B0-2D1F-4E31-85D1-D9E5F38C0FE9}" type="presParOf" srcId="{53A0BD7A-8AA0-45C4-85AF-701CE0A40096}" destId="{C541E396-55EB-4DCC-A61F-3021E5ACC6D3}" srcOrd="4" destOrd="0" presId="urn:microsoft.com/office/officeart/2005/8/layout/process4"/>
    <dgm:cxn modelId="{6DEAF751-F879-4158-9716-311D5D4D09D2}" type="presParOf" srcId="{C541E396-55EB-4DCC-A61F-3021E5ACC6D3}" destId="{5636F37D-A612-4C1C-B36B-C8026BC4A61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14E45E-07B8-4B0B-93F2-0FA7C5E36F6B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0F4807-731A-445A-9622-B071DE13CD43}">
      <dgm:prSet/>
      <dgm:spPr/>
      <dgm:t>
        <a:bodyPr/>
        <a:lstStyle/>
        <a:p>
          <a:r>
            <a:rPr lang="en-US"/>
            <a:t>Requested genotypic data from Fakude et al., 2025</a:t>
          </a:r>
        </a:p>
      </dgm:t>
    </dgm:pt>
    <dgm:pt modelId="{20147504-87A9-41EB-B836-D168CB8143DC}" type="parTrans" cxnId="{17EEB3A0-4E7C-457C-ADB4-7C970AAB9618}">
      <dgm:prSet/>
      <dgm:spPr/>
      <dgm:t>
        <a:bodyPr/>
        <a:lstStyle/>
        <a:p>
          <a:endParaRPr lang="en-US"/>
        </a:p>
      </dgm:t>
    </dgm:pt>
    <dgm:pt modelId="{C2EA1651-8D2B-4AE4-9ED1-3FF904EBE7C3}" type="sibTrans" cxnId="{17EEB3A0-4E7C-457C-ADB4-7C970AAB9618}">
      <dgm:prSet/>
      <dgm:spPr/>
      <dgm:t>
        <a:bodyPr/>
        <a:lstStyle/>
        <a:p>
          <a:endParaRPr lang="en-US"/>
        </a:p>
      </dgm:t>
    </dgm:pt>
    <dgm:pt modelId="{0EC2A6C8-EE46-4BFA-9AA1-0B83FCF9BC65}">
      <dgm:prSet/>
      <dgm:spPr/>
      <dgm:t>
        <a:bodyPr/>
        <a:lstStyle/>
        <a:p>
          <a:r>
            <a:rPr lang="en-US"/>
            <a:t>Original provided code did not work we did rewrite new R code using </a:t>
          </a:r>
          <a:r>
            <a:rPr lang="en-US" err="1"/>
            <a:t>rMVP</a:t>
          </a:r>
          <a:r>
            <a:rPr lang="en-US"/>
            <a:t> not GAPIT.</a:t>
          </a:r>
        </a:p>
      </dgm:t>
    </dgm:pt>
    <dgm:pt modelId="{48C6037C-F4CF-4EF7-AB6A-BA2499170B3B}" type="parTrans" cxnId="{9875DE79-516A-4160-8F60-0107DCCB0412}">
      <dgm:prSet/>
      <dgm:spPr/>
      <dgm:t>
        <a:bodyPr/>
        <a:lstStyle/>
        <a:p>
          <a:endParaRPr lang="en-US"/>
        </a:p>
      </dgm:t>
    </dgm:pt>
    <dgm:pt modelId="{57C9ADA7-34B9-4815-B603-1AC61F305B7A}" type="sibTrans" cxnId="{9875DE79-516A-4160-8F60-0107DCCB0412}">
      <dgm:prSet/>
      <dgm:spPr/>
      <dgm:t>
        <a:bodyPr/>
        <a:lstStyle/>
        <a:p>
          <a:endParaRPr lang="en-US"/>
        </a:p>
      </dgm:t>
    </dgm:pt>
    <dgm:pt modelId="{6B95E607-7192-4958-84BA-422C586BEDB8}">
      <dgm:prSet/>
      <dgm:spPr/>
      <dgm:t>
        <a:bodyPr/>
        <a:lstStyle/>
        <a:p>
          <a:pPr rtl="0"/>
          <a:r>
            <a:rPr lang="en-US"/>
            <a:t>Data </a:t>
          </a:r>
          <a:r>
            <a:rPr lang="en-US">
              <a:latin typeface="Calibri"/>
            </a:rPr>
            <a:t>cleaning and trait transformation </a:t>
          </a:r>
        </a:p>
      </dgm:t>
    </dgm:pt>
    <dgm:pt modelId="{E8D3B2F2-F6C1-4F78-9DED-633E96ADE311}" type="parTrans" cxnId="{C068EBCA-186D-4881-B707-EFFE8965D8B1}">
      <dgm:prSet/>
      <dgm:spPr/>
      <dgm:t>
        <a:bodyPr/>
        <a:lstStyle/>
        <a:p>
          <a:endParaRPr lang="en-US"/>
        </a:p>
      </dgm:t>
    </dgm:pt>
    <dgm:pt modelId="{8F07E4CC-7826-4B1B-BDE2-4617E19E7D33}" type="sibTrans" cxnId="{C068EBCA-186D-4881-B707-EFFE8965D8B1}">
      <dgm:prSet/>
      <dgm:spPr/>
      <dgm:t>
        <a:bodyPr/>
        <a:lstStyle/>
        <a:p>
          <a:endParaRPr lang="en-US"/>
        </a:p>
      </dgm:t>
    </dgm:pt>
    <dgm:pt modelId="{F37D22FE-0F5A-49B4-9F03-605F6D7A3902}">
      <dgm:prSet/>
      <dgm:spPr/>
      <dgm:t>
        <a:bodyPr/>
        <a:lstStyle/>
        <a:p>
          <a:pPr rtl="0"/>
          <a:r>
            <a:rPr lang="en-US" err="1"/>
            <a:t>rMVP</a:t>
          </a:r>
          <a:r>
            <a:rPr lang="en-US"/>
            <a:t> GWAS with </a:t>
          </a:r>
          <a:r>
            <a:rPr lang="en-US" err="1"/>
            <a:t>FarmCPU</a:t>
          </a:r>
          <a:r>
            <a:rPr lang="en-US"/>
            <a:t> </a:t>
          </a:r>
          <a:r>
            <a:rPr lang="en-US">
              <a:latin typeface="Calibri"/>
            </a:rPr>
            <a:t>(to control false positives) </a:t>
          </a:r>
          <a:r>
            <a:rPr lang="en-US"/>
            <a:t>and MLM with Bonferroni correction</a:t>
          </a:r>
          <a:r>
            <a:rPr lang="en-US">
              <a:latin typeface="Calibri"/>
            </a:rPr>
            <a:t> (p-value adjusting)</a:t>
          </a:r>
          <a:endParaRPr lang="en-US"/>
        </a:p>
      </dgm:t>
    </dgm:pt>
    <dgm:pt modelId="{4E1FFD61-1881-440F-8E42-558E479896D9}" type="parTrans" cxnId="{AFDBC41F-89D6-4DB8-9E7B-0606F4BDE62F}">
      <dgm:prSet/>
      <dgm:spPr/>
      <dgm:t>
        <a:bodyPr/>
        <a:lstStyle/>
        <a:p>
          <a:endParaRPr lang="en-US"/>
        </a:p>
      </dgm:t>
    </dgm:pt>
    <dgm:pt modelId="{F77CA380-18B8-4E0E-B77E-26C52BA90A36}" type="sibTrans" cxnId="{AFDBC41F-89D6-4DB8-9E7B-0606F4BDE62F}">
      <dgm:prSet/>
      <dgm:spPr/>
      <dgm:t>
        <a:bodyPr/>
        <a:lstStyle/>
        <a:p>
          <a:endParaRPr lang="en-US"/>
        </a:p>
      </dgm:t>
    </dgm:pt>
    <dgm:pt modelId="{EEB68AB6-B773-4022-875E-399A77FC6909}">
      <dgm:prSet/>
      <dgm:spPr/>
      <dgm:t>
        <a:bodyPr/>
        <a:lstStyle/>
        <a:p>
          <a:r>
            <a:rPr lang="en-US"/>
            <a:t>Visualization (Manhattan, QQ)</a:t>
          </a:r>
        </a:p>
      </dgm:t>
    </dgm:pt>
    <dgm:pt modelId="{C35C3C4F-4205-4B35-B22E-BCB70266AFC6}" type="parTrans" cxnId="{67152B17-54AA-447C-9FEC-87CB10D8DC75}">
      <dgm:prSet/>
      <dgm:spPr/>
      <dgm:t>
        <a:bodyPr/>
        <a:lstStyle/>
        <a:p>
          <a:endParaRPr lang="en-US"/>
        </a:p>
      </dgm:t>
    </dgm:pt>
    <dgm:pt modelId="{837B0FA4-69C2-4F85-94C2-A731AA1F9405}" type="sibTrans" cxnId="{67152B17-54AA-447C-9FEC-87CB10D8DC75}">
      <dgm:prSet/>
      <dgm:spPr/>
      <dgm:t>
        <a:bodyPr/>
        <a:lstStyle/>
        <a:p>
          <a:endParaRPr lang="en-US"/>
        </a:p>
      </dgm:t>
    </dgm:pt>
    <dgm:pt modelId="{04865F0E-AF69-4555-9C86-ED9184489981}">
      <dgm:prSet phldr="0"/>
      <dgm:spPr/>
      <dgm:t>
        <a:bodyPr/>
        <a:lstStyle/>
        <a:p>
          <a:pPr rtl="0"/>
          <a:r>
            <a:rPr lang="en-US" b="1"/>
            <a:t>BLUE estimation (GLM/LM)</a:t>
          </a:r>
          <a:r>
            <a:rPr lang="en-US">
              <a:latin typeface="Calibri"/>
            </a:rPr>
            <a:t> to calculate fixed effects and association between phenotype and genotype data( Ex: genotype </a:t>
          </a:r>
          <a:r>
            <a:rPr lang="en-US" err="1">
              <a:latin typeface="Calibri"/>
            </a:rPr>
            <a:t>avaerages</a:t>
          </a:r>
          <a:r>
            <a:rPr lang="en-US">
              <a:latin typeface="Calibri"/>
            </a:rPr>
            <a:t>)</a:t>
          </a:r>
          <a:endParaRPr lang="en-US"/>
        </a:p>
      </dgm:t>
    </dgm:pt>
    <dgm:pt modelId="{9C5BBBE7-4006-4692-9557-00B7E586DD05}" type="parTrans" cxnId="{DD107748-1174-4437-9C3E-47D9C8F64228}">
      <dgm:prSet/>
      <dgm:spPr/>
    </dgm:pt>
    <dgm:pt modelId="{1D100F17-0516-4616-BD90-0326C741D0B4}" type="sibTrans" cxnId="{DD107748-1174-4437-9C3E-47D9C8F64228}">
      <dgm:prSet/>
      <dgm:spPr/>
      <dgm:t>
        <a:bodyPr/>
        <a:lstStyle/>
        <a:p>
          <a:endParaRPr lang="en-US"/>
        </a:p>
      </dgm:t>
    </dgm:pt>
    <dgm:pt modelId="{9E9D0C4C-C590-46C6-978C-014BEAECC3BA}" type="pres">
      <dgm:prSet presAssocID="{0514E45E-07B8-4B0B-93F2-0FA7C5E36F6B}" presName="Name0" presStyleCnt="0">
        <dgm:presLayoutVars>
          <dgm:dir/>
          <dgm:resizeHandles val="exact"/>
        </dgm:presLayoutVars>
      </dgm:prSet>
      <dgm:spPr/>
    </dgm:pt>
    <dgm:pt modelId="{915A427C-A65E-4921-A0DF-682E634E47E2}" type="pres">
      <dgm:prSet presAssocID="{710F4807-731A-445A-9622-B071DE13CD43}" presName="node" presStyleLbl="node1" presStyleIdx="0" presStyleCnt="6">
        <dgm:presLayoutVars>
          <dgm:bulletEnabled val="1"/>
        </dgm:presLayoutVars>
      </dgm:prSet>
      <dgm:spPr/>
    </dgm:pt>
    <dgm:pt modelId="{F36AA66D-1DF2-4E7B-8E29-3116E0466CEC}" type="pres">
      <dgm:prSet presAssocID="{C2EA1651-8D2B-4AE4-9ED1-3FF904EBE7C3}" presName="sibTrans" presStyleLbl="sibTrans1D1" presStyleIdx="0" presStyleCnt="5"/>
      <dgm:spPr/>
    </dgm:pt>
    <dgm:pt modelId="{2671D222-77F2-492E-AAFC-E11052467C80}" type="pres">
      <dgm:prSet presAssocID="{C2EA1651-8D2B-4AE4-9ED1-3FF904EBE7C3}" presName="connectorText" presStyleLbl="sibTrans1D1" presStyleIdx="0" presStyleCnt="5"/>
      <dgm:spPr/>
    </dgm:pt>
    <dgm:pt modelId="{1DD892F5-351B-4D3E-BF13-3BEA6D2A5991}" type="pres">
      <dgm:prSet presAssocID="{0EC2A6C8-EE46-4BFA-9AA1-0B83FCF9BC65}" presName="node" presStyleLbl="node1" presStyleIdx="1" presStyleCnt="6">
        <dgm:presLayoutVars>
          <dgm:bulletEnabled val="1"/>
        </dgm:presLayoutVars>
      </dgm:prSet>
      <dgm:spPr/>
    </dgm:pt>
    <dgm:pt modelId="{05CD9642-128C-43CC-9FF3-0C0DE2E7E555}" type="pres">
      <dgm:prSet presAssocID="{57C9ADA7-34B9-4815-B603-1AC61F305B7A}" presName="sibTrans" presStyleLbl="sibTrans1D1" presStyleIdx="1" presStyleCnt="5"/>
      <dgm:spPr/>
    </dgm:pt>
    <dgm:pt modelId="{6DF3AF3E-B133-4CE1-81A4-FCA89B312706}" type="pres">
      <dgm:prSet presAssocID="{57C9ADA7-34B9-4815-B603-1AC61F305B7A}" presName="connectorText" presStyleLbl="sibTrans1D1" presStyleIdx="1" presStyleCnt="5"/>
      <dgm:spPr/>
    </dgm:pt>
    <dgm:pt modelId="{B0F85002-A4BD-4B5C-BF36-30C0A1DF2C6A}" type="pres">
      <dgm:prSet presAssocID="{6B95E607-7192-4958-84BA-422C586BEDB8}" presName="node" presStyleLbl="node1" presStyleIdx="2" presStyleCnt="6">
        <dgm:presLayoutVars>
          <dgm:bulletEnabled val="1"/>
        </dgm:presLayoutVars>
      </dgm:prSet>
      <dgm:spPr/>
    </dgm:pt>
    <dgm:pt modelId="{DDDD4008-2EEE-4213-BECE-C50384939513}" type="pres">
      <dgm:prSet presAssocID="{8F07E4CC-7826-4B1B-BDE2-4617E19E7D33}" presName="sibTrans" presStyleLbl="sibTrans1D1" presStyleIdx="2" presStyleCnt="5"/>
      <dgm:spPr/>
    </dgm:pt>
    <dgm:pt modelId="{6C4BB471-C737-4CD3-BB5E-F4E702CA5DC1}" type="pres">
      <dgm:prSet presAssocID="{8F07E4CC-7826-4B1B-BDE2-4617E19E7D33}" presName="connectorText" presStyleLbl="sibTrans1D1" presStyleIdx="2" presStyleCnt="5"/>
      <dgm:spPr/>
    </dgm:pt>
    <dgm:pt modelId="{C289CEA2-7D3F-4216-95EA-DAC29962014C}" type="pres">
      <dgm:prSet presAssocID="{04865F0E-AF69-4555-9C86-ED9184489981}" presName="node" presStyleLbl="node1" presStyleIdx="3" presStyleCnt="6">
        <dgm:presLayoutVars>
          <dgm:bulletEnabled val="1"/>
        </dgm:presLayoutVars>
      </dgm:prSet>
      <dgm:spPr/>
    </dgm:pt>
    <dgm:pt modelId="{20CB2F8E-CD67-413A-9FD8-F8B97FDA27B3}" type="pres">
      <dgm:prSet presAssocID="{1D100F17-0516-4616-BD90-0326C741D0B4}" presName="sibTrans" presStyleLbl="sibTrans1D1" presStyleIdx="3" presStyleCnt="5"/>
      <dgm:spPr/>
    </dgm:pt>
    <dgm:pt modelId="{7939BB94-E443-45DA-BC15-6B39D4268EDB}" type="pres">
      <dgm:prSet presAssocID="{1D100F17-0516-4616-BD90-0326C741D0B4}" presName="connectorText" presStyleLbl="sibTrans1D1" presStyleIdx="3" presStyleCnt="5"/>
      <dgm:spPr/>
    </dgm:pt>
    <dgm:pt modelId="{C6E2DF2B-A56F-41FE-B2F8-FD6B3B26AB15}" type="pres">
      <dgm:prSet presAssocID="{F37D22FE-0F5A-49B4-9F03-605F6D7A3902}" presName="node" presStyleLbl="node1" presStyleIdx="4" presStyleCnt="6">
        <dgm:presLayoutVars>
          <dgm:bulletEnabled val="1"/>
        </dgm:presLayoutVars>
      </dgm:prSet>
      <dgm:spPr/>
    </dgm:pt>
    <dgm:pt modelId="{FFBC95BE-EDC9-41D6-B4DE-B78B6C2C57A6}" type="pres">
      <dgm:prSet presAssocID="{F77CA380-18B8-4E0E-B77E-26C52BA90A36}" presName="sibTrans" presStyleLbl="sibTrans1D1" presStyleIdx="4" presStyleCnt="5"/>
      <dgm:spPr/>
    </dgm:pt>
    <dgm:pt modelId="{616B585F-070F-4A14-A186-D966AE82073E}" type="pres">
      <dgm:prSet presAssocID="{F77CA380-18B8-4E0E-B77E-26C52BA90A36}" presName="connectorText" presStyleLbl="sibTrans1D1" presStyleIdx="4" presStyleCnt="5"/>
      <dgm:spPr/>
    </dgm:pt>
    <dgm:pt modelId="{49013B51-E85D-4AC8-A342-A2F1E9FF43F1}" type="pres">
      <dgm:prSet presAssocID="{EEB68AB6-B773-4022-875E-399A77FC6909}" presName="node" presStyleLbl="node1" presStyleIdx="5" presStyleCnt="6">
        <dgm:presLayoutVars>
          <dgm:bulletEnabled val="1"/>
        </dgm:presLayoutVars>
      </dgm:prSet>
      <dgm:spPr/>
    </dgm:pt>
  </dgm:ptLst>
  <dgm:cxnLst>
    <dgm:cxn modelId="{67152B17-54AA-447C-9FEC-87CB10D8DC75}" srcId="{0514E45E-07B8-4B0B-93F2-0FA7C5E36F6B}" destId="{EEB68AB6-B773-4022-875E-399A77FC6909}" srcOrd="5" destOrd="0" parTransId="{C35C3C4F-4205-4B35-B22E-BCB70266AFC6}" sibTransId="{837B0FA4-69C2-4F85-94C2-A731AA1F9405}"/>
    <dgm:cxn modelId="{AFDBC41F-89D6-4DB8-9E7B-0606F4BDE62F}" srcId="{0514E45E-07B8-4B0B-93F2-0FA7C5E36F6B}" destId="{F37D22FE-0F5A-49B4-9F03-605F6D7A3902}" srcOrd="4" destOrd="0" parTransId="{4E1FFD61-1881-440F-8E42-558E479896D9}" sibTransId="{F77CA380-18B8-4E0E-B77E-26C52BA90A36}"/>
    <dgm:cxn modelId="{5DFBB124-7877-40D4-9925-D1B2272E2601}" type="presOf" srcId="{F77CA380-18B8-4E0E-B77E-26C52BA90A36}" destId="{FFBC95BE-EDC9-41D6-B4DE-B78B6C2C57A6}" srcOrd="0" destOrd="0" presId="urn:microsoft.com/office/officeart/2016/7/layout/RepeatingBendingProcessNew"/>
    <dgm:cxn modelId="{DFFD6F32-642E-4350-A3D1-4DAC01053E79}" type="presOf" srcId="{0EC2A6C8-EE46-4BFA-9AA1-0B83FCF9BC65}" destId="{1DD892F5-351B-4D3E-BF13-3BEA6D2A5991}" srcOrd="0" destOrd="0" presId="urn:microsoft.com/office/officeart/2016/7/layout/RepeatingBendingProcessNew"/>
    <dgm:cxn modelId="{543FEF3C-ABB8-43F6-A0F5-631A75E42001}" type="presOf" srcId="{8F07E4CC-7826-4B1B-BDE2-4617E19E7D33}" destId="{DDDD4008-2EEE-4213-BECE-C50384939513}" srcOrd="0" destOrd="0" presId="urn:microsoft.com/office/officeart/2016/7/layout/RepeatingBendingProcessNew"/>
    <dgm:cxn modelId="{57899E3F-900A-4245-8FF9-7737F6675881}" type="presOf" srcId="{04865F0E-AF69-4555-9C86-ED9184489981}" destId="{C289CEA2-7D3F-4216-95EA-DAC29962014C}" srcOrd="0" destOrd="0" presId="urn:microsoft.com/office/officeart/2016/7/layout/RepeatingBendingProcessNew"/>
    <dgm:cxn modelId="{D925A865-9957-4238-82F1-22631ABAB7D2}" type="presOf" srcId="{C2EA1651-8D2B-4AE4-9ED1-3FF904EBE7C3}" destId="{F36AA66D-1DF2-4E7B-8E29-3116E0466CEC}" srcOrd="0" destOrd="0" presId="urn:microsoft.com/office/officeart/2016/7/layout/RepeatingBendingProcessNew"/>
    <dgm:cxn modelId="{DD107748-1174-4437-9C3E-47D9C8F64228}" srcId="{0514E45E-07B8-4B0B-93F2-0FA7C5E36F6B}" destId="{04865F0E-AF69-4555-9C86-ED9184489981}" srcOrd="3" destOrd="0" parTransId="{9C5BBBE7-4006-4692-9557-00B7E586DD05}" sibTransId="{1D100F17-0516-4616-BD90-0326C741D0B4}"/>
    <dgm:cxn modelId="{1D4ED768-BE69-4BFC-9EE0-39FEE552F64C}" type="presOf" srcId="{C2EA1651-8D2B-4AE4-9ED1-3FF904EBE7C3}" destId="{2671D222-77F2-492E-AAFC-E11052467C80}" srcOrd="1" destOrd="0" presId="urn:microsoft.com/office/officeart/2016/7/layout/RepeatingBendingProcessNew"/>
    <dgm:cxn modelId="{9875DE79-516A-4160-8F60-0107DCCB0412}" srcId="{0514E45E-07B8-4B0B-93F2-0FA7C5E36F6B}" destId="{0EC2A6C8-EE46-4BFA-9AA1-0B83FCF9BC65}" srcOrd="1" destOrd="0" parTransId="{48C6037C-F4CF-4EF7-AB6A-BA2499170B3B}" sibTransId="{57C9ADA7-34B9-4815-B603-1AC61F305B7A}"/>
    <dgm:cxn modelId="{FD1CF183-0256-4378-A216-C26F8B112124}" type="presOf" srcId="{6B95E607-7192-4958-84BA-422C586BEDB8}" destId="{B0F85002-A4BD-4B5C-BF36-30C0A1DF2C6A}" srcOrd="0" destOrd="0" presId="urn:microsoft.com/office/officeart/2016/7/layout/RepeatingBendingProcessNew"/>
    <dgm:cxn modelId="{FC56018F-9733-4995-9D10-1E4EE566B70E}" type="presOf" srcId="{8F07E4CC-7826-4B1B-BDE2-4617E19E7D33}" destId="{6C4BB471-C737-4CD3-BB5E-F4E702CA5DC1}" srcOrd="1" destOrd="0" presId="urn:microsoft.com/office/officeart/2016/7/layout/RepeatingBendingProcessNew"/>
    <dgm:cxn modelId="{21B6EA95-BC3B-4DB4-92B3-FE04BCA99D81}" type="presOf" srcId="{F77CA380-18B8-4E0E-B77E-26C52BA90A36}" destId="{616B585F-070F-4A14-A186-D966AE82073E}" srcOrd="1" destOrd="0" presId="urn:microsoft.com/office/officeart/2016/7/layout/RepeatingBendingProcessNew"/>
    <dgm:cxn modelId="{B080E896-F938-40AE-9115-4660EC7295D3}" type="presOf" srcId="{710F4807-731A-445A-9622-B071DE13CD43}" destId="{915A427C-A65E-4921-A0DF-682E634E47E2}" srcOrd="0" destOrd="0" presId="urn:microsoft.com/office/officeart/2016/7/layout/RepeatingBendingProcessNew"/>
    <dgm:cxn modelId="{17EEB3A0-4E7C-457C-ADB4-7C970AAB9618}" srcId="{0514E45E-07B8-4B0B-93F2-0FA7C5E36F6B}" destId="{710F4807-731A-445A-9622-B071DE13CD43}" srcOrd="0" destOrd="0" parTransId="{20147504-87A9-41EB-B836-D168CB8143DC}" sibTransId="{C2EA1651-8D2B-4AE4-9ED1-3FF904EBE7C3}"/>
    <dgm:cxn modelId="{8F8AF3A7-8FE8-4339-ADB7-4413BCB169C5}" type="presOf" srcId="{EEB68AB6-B773-4022-875E-399A77FC6909}" destId="{49013B51-E85D-4AC8-A342-A2F1E9FF43F1}" srcOrd="0" destOrd="0" presId="urn:microsoft.com/office/officeart/2016/7/layout/RepeatingBendingProcessNew"/>
    <dgm:cxn modelId="{0F537EB2-7B5C-41BA-A14B-0350117408D3}" type="presOf" srcId="{57C9ADA7-34B9-4815-B603-1AC61F305B7A}" destId="{05CD9642-128C-43CC-9FF3-0C0DE2E7E555}" srcOrd="0" destOrd="0" presId="urn:microsoft.com/office/officeart/2016/7/layout/RepeatingBendingProcessNew"/>
    <dgm:cxn modelId="{BD40FCC0-A219-4686-AA96-EF335AAD9493}" type="presOf" srcId="{1D100F17-0516-4616-BD90-0326C741D0B4}" destId="{20CB2F8E-CD67-413A-9FD8-F8B97FDA27B3}" srcOrd="0" destOrd="0" presId="urn:microsoft.com/office/officeart/2016/7/layout/RepeatingBendingProcessNew"/>
    <dgm:cxn modelId="{FDE100C5-C37B-48CA-9AFE-CD4D72C31327}" type="presOf" srcId="{1D100F17-0516-4616-BD90-0326C741D0B4}" destId="{7939BB94-E443-45DA-BC15-6B39D4268EDB}" srcOrd="1" destOrd="0" presId="urn:microsoft.com/office/officeart/2016/7/layout/RepeatingBendingProcessNew"/>
    <dgm:cxn modelId="{3B2124C6-0184-4025-9ACA-06EB39524CBD}" type="presOf" srcId="{57C9ADA7-34B9-4815-B603-1AC61F305B7A}" destId="{6DF3AF3E-B133-4CE1-81A4-FCA89B312706}" srcOrd="1" destOrd="0" presId="urn:microsoft.com/office/officeart/2016/7/layout/RepeatingBendingProcessNew"/>
    <dgm:cxn modelId="{C068EBCA-186D-4881-B707-EFFE8965D8B1}" srcId="{0514E45E-07B8-4B0B-93F2-0FA7C5E36F6B}" destId="{6B95E607-7192-4958-84BA-422C586BEDB8}" srcOrd="2" destOrd="0" parTransId="{E8D3B2F2-F6C1-4F78-9DED-633E96ADE311}" sibTransId="{8F07E4CC-7826-4B1B-BDE2-4617E19E7D33}"/>
    <dgm:cxn modelId="{77E76DD3-8F7E-4D68-814E-AC5C57033C64}" type="presOf" srcId="{0514E45E-07B8-4B0B-93F2-0FA7C5E36F6B}" destId="{9E9D0C4C-C590-46C6-978C-014BEAECC3BA}" srcOrd="0" destOrd="0" presId="urn:microsoft.com/office/officeart/2016/7/layout/RepeatingBendingProcessNew"/>
    <dgm:cxn modelId="{7B788FD8-9146-4F0A-AD23-24864BB51291}" type="presOf" srcId="{F37D22FE-0F5A-49B4-9F03-605F6D7A3902}" destId="{C6E2DF2B-A56F-41FE-B2F8-FD6B3B26AB15}" srcOrd="0" destOrd="0" presId="urn:microsoft.com/office/officeart/2016/7/layout/RepeatingBendingProcessNew"/>
    <dgm:cxn modelId="{0D696DCB-ACF9-4371-B4F2-D8A4E807F78E}" type="presParOf" srcId="{9E9D0C4C-C590-46C6-978C-014BEAECC3BA}" destId="{915A427C-A65E-4921-A0DF-682E634E47E2}" srcOrd="0" destOrd="0" presId="urn:microsoft.com/office/officeart/2016/7/layout/RepeatingBendingProcessNew"/>
    <dgm:cxn modelId="{700EEC49-1953-4498-9FEF-ECC91461CC2A}" type="presParOf" srcId="{9E9D0C4C-C590-46C6-978C-014BEAECC3BA}" destId="{F36AA66D-1DF2-4E7B-8E29-3116E0466CEC}" srcOrd="1" destOrd="0" presId="urn:microsoft.com/office/officeart/2016/7/layout/RepeatingBendingProcessNew"/>
    <dgm:cxn modelId="{DA6130C0-D3F9-43E4-9FA8-D3F7AFDE2B01}" type="presParOf" srcId="{F36AA66D-1DF2-4E7B-8E29-3116E0466CEC}" destId="{2671D222-77F2-492E-AAFC-E11052467C80}" srcOrd="0" destOrd="0" presId="urn:microsoft.com/office/officeart/2016/7/layout/RepeatingBendingProcessNew"/>
    <dgm:cxn modelId="{B62F15EB-F57A-4A07-8B0E-BDAD3CE3C114}" type="presParOf" srcId="{9E9D0C4C-C590-46C6-978C-014BEAECC3BA}" destId="{1DD892F5-351B-4D3E-BF13-3BEA6D2A5991}" srcOrd="2" destOrd="0" presId="urn:microsoft.com/office/officeart/2016/7/layout/RepeatingBendingProcessNew"/>
    <dgm:cxn modelId="{59C3EAE9-59CE-41DF-BCEB-1E8117AC53C0}" type="presParOf" srcId="{9E9D0C4C-C590-46C6-978C-014BEAECC3BA}" destId="{05CD9642-128C-43CC-9FF3-0C0DE2E7E555}" srcOrd="3" destOrd="0" presId="urn:microsoft.com/office/officeart/2016/7/layout/RepeatingBendingProcessNew"/>
    <dgm:cxn modelId="{2ABB52A8-BCAC-426D-BE10-A91E7804AB66}" type="presParOf" srcId="{05CD9642-128C-43CC-9FF3-0C0DE2E7E555}" destId="{6DF3AF3E-B133-4CE1-81A4-FCA89B312706}" srcOrd="0" destOrd="0" presId="urn:microsoft.com/office/officeart/2016/7/layout/RepeatingBendingProcessNew"/>
    <dgm:cxn modelId="{0C6E8970-94F8-4FDA-9C51-B488C41E88FB}" type="presParOf" srcId="{9E9D0C4C-C590-46C6-978C-014BEAECC3BA}" destId="{B0F85002-A4BD-4B5C-BF36-30C0A1DF2C6A}" srcOrd="4" destOrd="0" presId="urn:microsoft.com/office/officeart/2016/7/layout/RepeatingBendingProcessNew"/>
    <dgm:cxn modelId="{29FE9F5E-EDD5-4C0A-A9A7-86A4CAFD0026}" type="presParOf" srcId="{9E9D0C4C-C590-46C6-978C-014BEAECC3BA}" destId="{DDDD4008-2EEE-4213-BECE-C50384939513}" srcOrd="5" destOrd="0" presId="urn:microsoft.com/office/officeart/2016/7/layout/RepeatingBendingProcessNew"/>
    <dgm:cxn modelId="{70199467-D8EA-4CF0-8BD2-9D8249A00F96}" type="presParOf" srcId="{DDDD4008-2EEE-4213-BECE-C50384939513}" destId="{6C4BB471-C737-4CD3-BB5E-F4E702CA5DC1}" srcOrd="0" destOrd="0" presId="urn:microsoft.com/office/officeart/2016/7/layout/RepeatingBendingProcessNew"/>
    <dgm:cxn modelId="{6CF9072A-646C-4ECA-8909-121578FC3D58}" type="presParOf" srcId="{9E9D0C4C-C590-46C6-978C-014BEAECC3BA}" destId="{C289CEA2-7D3F-4216-95EA-DAC29962014C}" srcOrd="6" destOrd="0" presId="urn:microsoft.com/office/officeart/2016/7/layout/RepeatingBendingProcessNew"/>
    <dgm:cxn modelId="{B2FD8176-65CC-4ACD-B4E0-0EB9FAE53553}" type="presParOf" srcId="{9E9D0C4C-C590-46C6-978C-014BEAECC3BA}" destId="{20CB2F8E-CD67-413A-9FD8-F8B97FDA27B3}" srcOrd="7" destOrd="0" presId="urn:microsoft.com/office/officeart/2016/7/layout/RepeatingBendingProcessNew"/>
    <dgm:cxn modelId="{46805042-4635-490C-8D94-0154F484FDDA}" type="presParOf" srcId="{20CB2F8E-CD67-413A-9FD8-F8B97FDA27B3}" destId="{7939BB94-E443-45DA-BC15-6B39D4268EDB}" srcOrd="0" destOrd="0" presId="urn:microsoft.com/office/officeart/2016/7/layout/RepeatingBendingProcessNew"/>
    <dgm:cxn modelId="{64F41209-C4E0-449F-91EF-0674E7D35D3F}" type="presParOf" srcId="{9E9D0C4C-C590-46C6-978C-014BEAECC3BA}" destId="{C6E2DF2B-A56F-41FE-B2F8-FD6B3B26AB15}" srcOrd="8" destOrd="0" presId="urn:microsoft.com/office/officeart/2016/7/layout/RepeatingBendingProcessNew"/>
    <dgm:cxn modelId="{5D13E56E-29DC-4B91-983F-97EBD25599AD}" type="presParOf" srcId="{9E9D0C4C-C590-46C6-978C-014BEAECC3BA}" destId="{FFBC95BE-EDC9-41D6-B4DE-B78B6C2C57A6}" srcOrd="9" destOrd="0" presId="urn:microsoft.com/office/officeart/2016/7/layout/RepeatingBendingProcessNew"/>
    <dgm:cxn modelId="{0DEA89B2-01F9-4B80-B58B-8CC6AE8A638A}" type="presParOf" srcId="{FFBC95BE-EDC9-41D6-B4DE-B78B6C2C57A6}" destId="{616B585F-070F-4A14-A186-D966AE82073E}" srcOrd="0" destOrd="0" presId="urn:microsoft.com/office/officeart/2016/7/layout/RepeatingBendingProcessNew"/>
    <dgm:cxn modelId="{7BE914E7-DCAC-4544-870E-CE8875E2DF28}" type="presParOf" srcId="{9E9D0C4C-C590-46C6-978C-014BEAECC3BA}" destId="{49013B51-E85D-4AC8-A342-A2F1E9FF43F1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DC7E01-8FCB-4102-8109-8A5176F819E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957A775-9693-4108-A464-E65EAAC370FC}">
      <dgm:prSet/>
      <dgm:spPr/>
      <dgm:t>
        <a:bodyPr/>
        <a:lstStyle/>
        <a:p>
          <a:r>
            <a:rPr lang="en-US"/>
            <a:t>Thank you </a:t>
          </a:r>
        </a:p>
      </dgm:t>
    </dgm:pt>
    <dgm:pt modelId="{F466625B-F140-46B7-8553-FA13C801D1D7}" type="parTrans" cxnId="{3990E012-E658-48D4-92EF-CC2146DBB99B}">
      <dgm:prSet/>
      <dgm:spPr/>
      <dgm:t>
        <a:bodyPr/>
        <a:lstStyle/>
        <a:p>
          <a:endParaRPr lang="en-US"/>
        </a:p>
      </dgm:t>
    </dgm:pt>
    <dgm:pt modelId="{F84E02D1-E74E-43A1-81AB-EE74E5A8499B}" type="sibTrans" cxnId="{3990E012-E658-48D4-92EF-CC2146DBB99B}">
      <dgm:prSet/>
      <dgm:spPr/>
      <dgm:t>
        <a:bodyPr/>
        <a:lstStyle/>
        <a:p>
          <a:endParaRPr lang="en-US"/>
        </a:p>
      </dgm:t>
    </dgm:pt>
    <dgm:pt modelId="{01E1B83C-8598-4C90-B4F2-BE66A26D9147}">
      <dgm:prSet/>
      <dgm:spPr/>
      <dgm:t>
        <a:bodyPr/>
        <a:lstStyle/>
        <a:p>
          <a:r>
            <a:rPr lang="en-US"/>
            <a:t>Questions?</a:t>
          </a:r>
        </a:p>
      </dgm:t>
    </dgm:pt>
    <dgm:pt modelId="{D05514D3-4C33-4FF8-8C60-769CC8EA6649}" type="parTrans" cxnId="{B6CC25FC-D658-40C9-B848-60354911DE4A}">
      <dgm:prSet/>
      <dgm:spPr/>
      <dgm:t>
        <a:bodyPr/>
        <a:lstStyle/>
        <a:p>
          <a:endParaRPr lang="en-US"/>
        </a:p>
      </dgm:t>
    </dgm:pt>
    <dgm:pt modelId="{43A395FC-D673-427A-BAEA-30B0014EC7A8}" type="sibTrans" cxnId="{B6CC25FC-D658-40C9-B848-60354911DE4A}">
      <dgm:prSet/>
      <dgm:spPr/>
      <dgm:t>
        <a:bodyPr/>
        <a:lstStyle/>
        <a:p>
          <a:endParaRPr lang="en-US"/>
        </a:p>
      </dgm:t>
    </dgm:pt>
    <dgm:pt modelId="{8E8E4670-22E0-4389-B843-FD9D2EC27B97}" type="pres">
      <dgm:prSet presAssocID="{CFDC7E01-8FCB-4102-8109-8A5176F819E3}" presName="root" presStyleCnt="0">
        <dgm:presLayoutVars>
          <dgm:dir/>
          <dgm:resizeHandles val="exact"/>
        </dgm:presLayoutVars>
      </dgm:prSet>
      <dgm:spPr/>
    </dgm:pt>
    <dgm:pt modelId="{8DA7980E-AA35-4AD8-9DAE-03E0D75885F3}" type="pres">
      <dgm:prSet presAssocID="{3957A775-9693-4108-A464-E65EAAC370FC}" presName="compNode" presStyleCnt="0"/>
      <dgm:spPr/>
    </dgm:pt>
    <dgm:pt modelId="{849D56D2-E515-4404-B17F-D5E403ED1C96}" type="pres">
      <dgm:prSet presAssocID="{3957A775-9693-4108-A464-E65EAAC370F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149267D4-8F05-4C50-9BF8-804A26D8ABC0}" type="pres">
      <dgm:prSet presAssocID="{3957A775-9693-4108-A464-E65EAAC370FC}" presName="spaceRect" presStyleCnt="0"/>
      <dgm:spPr/>
    </dgm:pt>
    <dgm:pt modelId="{F5A2FEEB-E4B9-41D1-A015-429DB613C343}" type="pres">
      <dgm:prSet presAssocID="{3957A775-9693-4108-A464-E65EAAC370FC}" presName="textRect" presStyleLbl="revTx" presStyleIdx="0" presStyleCnt="2">
        <dgm:presLayoutVars>
          <dgm:chMax val="1"/>
          <dgm:chPref val="1"/>
        </dgm:presLayoutVars>
      </dgm:prSet>
      <dgm:spPr/>
    </dgm:pt>
    <dgm:pt modelId="{8B087111-EFD5-478C-A8DF-980B53BBD047}" type="pres">
      <dgm:prSet presAssocID="{F84E02D1-E74E-43A1-81AB-EE74E5A8499B}" presName="sibTrans" presStyleCnt="0"/>
      <dgm:spPr/>
    </dgm:pt>
    <dgm:pt modelId="{AC79FB8A-D2E8-4453-A488-BE7CD9ED973E}" type="pres">
      <dgm:prSet presAssocID="{01E1B83C-8598-4C90-B4F2-BE66A26D9147}" presName="compNode" presStyleCnt="0"/>
      <dgm:spPr/>
    </dgm:pt>
    <dgm:pt modelId="{CE1DC35D-A18B-4E21-A0F1-6C566556833D}" type="pres">
      <dgm:prSet presAssocID="{01E1B83C-8598-4C90-B4F2-BE66A26D914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651E4CD7-1AED-498F-8233-42CF4EC4231A}" type="pres">
      <dgm:prSet presAssocID="{01E1B83C-8598-4C90-B4F2-BE66A26D9147}" presName="spaceRect" presStyleCnt="0"/>
      <dgm:spPr/>
    </dgm:pt>
    <dgm:pt modelId="{7CE4C9B4-52A5-42DB-A9E0-501324129755}" type="pres">
      <dgm:prSet presAssocID="{01E1B83C-8598-4C90-B4F2-BE66A26D914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990E012-E658-48D4-92EF-CC2146DBB99B}" srcId="{CFDC7E01-8FCB-4102-8109-8A5176F819E3}" destId="{3957A775-9693-4108-A464-E65EAAC370FC}" srcOrd="0" destOrd="0" parTransId="{F466625B-F140-46B7-8553-FA13C801D1D7}" sibTransId="{F84E02D1-E74E-43A1-81AB-EE74E5A8499B}"/>
    <dgm:cxn modelId="{815CD264-71C2-4434-AB0D-D352639A084B}" type="presOf" srcId="{01E1B83C-8598-4C90-B4F2-BE66A26D9147}" destId="{7CE4C9B4-52A5-42DB-A9E0-501324129755}" srcOrd="0" destOrd="0" presId="urn:microsoft.com/office/officeart/2018/2/layout/IconLabelList"/>
    <dgm:cxn modelId="{91919C67-E906-4310-B7F4-69F6C5BEB38D}" type="presOf" srcId="{CFDC7E01-8FCB-4102-8109-8A5176F819E3}" destId="{8E8E4670-22E0-4389-B843-FD9D2EC27B97}" srcOrd="0" destOrd="0" presId="urn:microsoft.com/office/officeart/2018/2/layout/IconLabelList"/>
    <dgm:cxn modelId="{891872AD-C0D9-4F0D-A55C-BD61CDBE75E0}" type="presOf" srcId="{3957A775-9693-4108-A464-E65EAAC370FC}" destId="{F5A2FEEB-E4B9-41D1-A015-429DB613C343}" srcOrd="0" destOrd="0" presId="urn:microsoft.com/office/officeart/2018/2/layout/IconLabelList"/>
    <dgm:cxn modelId="{B6CC25FC-D658-40C9-B848-60354911DE4A}" srcId="{CFDC7E01-8FCB-4102-8109-8A5176F819E3}" destId="{01E1B83C-8598-4C90-B4F2-BE66A26D9147}" srcOrd="1" destOrd="0" parTransId="{D05514D3-4C33-4FF8-8C60-769CC8EA6649}" sibTransId="{43A395FC-D673-427A-BAEA-30B0014EC7A8}"/>
    <dgm:cxn modelId="{8B6D344D-6397-42C0-BF56-A770A836397C}" type="presParOf" srcId="{8E8E4670-22E0-4389-B843-FD9D2EC27B97}" destId="{8DA7980E-AA35-4AD8-9DAE-03E0D75885F3}" srcOrd="0" destOrd="0" presId="urn:microsoft.com/office/officeart/2018/2/layout/IconLabelList"/>
    <dgm:cxn modelId="{7DDDDA24-520A-4693-8351-B1E1C589B400}" type="presParOf" srcId="{8DA7980E-AA35-4AD8-9DAE-03E0D75885F3}" destId="{849D56D2-E515-4404-B17F-D5E403ED1C96}" srcOrd="0" destOrd="0" presId="urn:microsoft.com/office/officeart/2018/2/layout/IconLabelList"/>
    <dgm:cxn modelId="{39DDF24E-5BBC-44A1-8B93-684D7AA77BFD}" type="presParOf" srcId="{8DA7980E-AA35-4AD8-9DAE-03E0D75885F3}" destId="{149267D4-8F05-4C50-9BF8-804A26D8ABC0}" srcOrd="1" destOrd="0" presId="urn:microsoft.com/office/officeart/2018/2/layout/IconLabelList"/>
    <dgm:cxn modelId="{CDF09E85-80F8-4AA1-8F33-BBC42C1A141E}" type="presParOf" srcId="{8DA7980E-AA35-4AD8-9DAE-03E0D75885F3}" destId="{F5A2FEEB-E4B9-41D1-A015-429DB613C343}" srcOrd="2" destOrd="0" presId="urn:microsoft.com/office/officeart/2018/2/layout/IconLabelList"/>
    <dgm:cxn modelId="{FC5FBDA7-102E-4FEA-9FA5-275779474031}" type="presParOf" srcId="{8E8E4670-22E0-4389-B843-FD9D2EC27B97}" destId="{8B087111-EFD5-478C-A8DF-980B53BBD047}" srcOrd="1" destOrd="0" presId="urn:microsoft.com/office/officeart/2018/2/layout/IconLabelList"/>
    <dgm:cxn modelId="{82AD0EB0-C3CA-4AD8-84AD-CAB27C25C943}" type="presParOf" srcId="{8E8E4670-22E0-4389-B843-FD9D2EC27B97}" destId="{AC79FB8A-D2E8-4453-A488-BE7CD9ED973E}" srcOrd="2" destOrd="0" presId="urn:microsoft.com/office/officeart/2018/2/layout/IconLabelList"/>
    <dgm:cxn modelId="{36F87412-1885-4380-A0F8-28543570E79E}" type="presParOf" srcId="{AC79FB8A-D2E8-4453-A488-BE7CD9ED973E}" destId="{CE1DC35D-A18B-4E21-A0F1-6C566556833D}" srcOrd="0" destOrd="0" presId="urn:microsoft.com/office/officeart/2018/2/layout/IconLabelList"/>
    <dgm:cxn modelId="{6C19120B-3907-4BDB-824B-BF08C4B52663}" type="presParOf" srcId="{AC79FB8A-D2E8-4453-A488-BE7CD9ED973E}" destId="{651E4CD7-1AED-498F-8233-42CF4EC4231A}" srcOrd="1" destOrd="0" presId="urn:microsoft.com/office/officeart/2018/2/layout/IconLabelList"/>
    <dgm:cxn modelId="{A340BE87-1D4B-458D-9B6C-102329DEDCE9}" type="presParOf" srcId="{AC79FB8A-D2E8-4453-A488-BE7CD9ED973E}" destId="{7CE4C9B4-52A5-42DB-A9E0-50132412975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B405E-EA84-47BA-9FFB-FBBF95A8771C}">
      <dsp:nvSpPr>
        <dsp:cNvPr id="0" name=""/>
        <dsp:cNvSpPr/>
      </dsp:nvSpPr>
      <dsp:spPr>
        <a:xfrm>
          <a:off x="0" y="3239445"/>
          <a:ext cx="5036058" cy="10632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/>
            </a:rPr>
            <a:t>Investigates</a:t>
          </a:r>
          <a:r>
            <a:rPr lang="en-US" sz="1800" kern="1200"/>
            <a:t> spontaneous haploid genome doubling (SHGD) as a safer and more efficient alternative to colchicine.</a:t>
          </a:r>
        </a:p>
      </dsp:txBody>
      <dsp:txXfrm>
        <a:off x="0" y="3239445"/>
        <a:ext cx="5036058" cy="1063258"/>
      </dsp:txXfrm>
    </dsp:sp>
    <dsp:sp modelId="{6908DBDB-0EEC-4F93-BF80-D079621F4E01}">
      <dsp:nvSpPr>
        <dsp:cNvPr id="0" name=""/>
        <dsp:cNvSpPr/>
      </dsp:nvSpPr>
      <dsp:spPr>
        <a:xfrm rot="10800000">
          <a:off x="0" y="1620103"/>
          <a:ext cx="5036058" cy="1635291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Colchicine is toxic, and its application is labor-intensive, with most genotypes recording low genome doubling rates (10–30%).</a:t>
          </a:r>
        </a:p>
      </dsp:txBody>
      <dsp:txXfrm rot="10800000">
        <a:off x="0" y="1620103"/>
        <a:ext cx="5036058" cy="1062563"/>
      </dsp:txXfrm>
    </dsp:sp>
    <dsp:sp modelId="{5636F37D-A612-4C1C-B36B-C8026BC4A613}">
      <dsp:nvSpPr>
        <dsp:cNvPr id="0" name=""/>
        <dsp:cNvSpPr/>
      </dsp:nvSpPr>
      <dsp:spPr>
        <a:xfrm rot="10800000">
          <a:off x="0" y="760"/>
          <a:ext cx="5036058" cy="1635291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Traditional DH breeding relies on colchicine to induce haploid genome doubling. </a:t>
          </a:r>
        </a:p>
      </dsp:txBody>
      <dsp:txXfrm rot="10800000">
        <a:off x="0" y="760"/>
        <a:ext cx="5036058" cy="10625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AA66D-1DF2-4E7B-8E29-3116E0466CEC}">
      <dsp:nvSpPr>
        <dsp:cNvPr id="0" name=""/>
        <dsp:cNvSpPr/>
      </dsp:nvSpPr>
      <dsp:spPr>
        <a:xfrm>
          <a:off x="2039685" y="1230208"/>
          <a:ext cx="4376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7697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46827" y="1273586"/>
        <a:ext cx="23414" cy="4682"/>
      </dsp:txXfrm>
    </dsp:sp>
    <dsp:sp modelId="{915A427C-A65E-4921-A0DF-682E634E47E2}">
      <dsp:nvSpPr>
        <dsp:cNvPr id="0" name=""/>
        <dsp:cNvSpPr/>
      </dsp:nvSpPr>
      <dsp:spPr>
        <a:xfrm>
          <a:off x="5408" y="665104"/>
          <a:ext cx="2036076" cy="12216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769" tIns="104726" rIns="99769" bIns="10472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Requested genotypic data from Fakude et al., 2025</a:t>
          </a:r>
        </a:p>
      </dsp:txBody>
      <dsp:txXfrm>
        <a:off x="5408" y="665104"/>
        <a:ext cx="2036076" cy="1221646"/>
      </dsp:txXfrm>
    </dsp:sp>
    <dsp:sp modelId="{05CD9642-128C-43CC-9FF3-0C0DE2E7E555}">
      <dsp:nvSpPr>
        <dsp:cNvPr id="0" name=""/>
        <dsp:cNvSpPr/>
      </dsp:nvSpPr>
      <dsp:spPr>
        <a:xfrm>
          <a:off x="4544060" y="1230208"/>
          <a:ext cx="4376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7697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51201" y="1273586"/>
        <a:ext cx="23414" cy="4682"/>
      </dsp:txXfrm>
    </dsp:sp>
    <dsp:sp modelId="{1DD892F5-351B-4D3E-BF13-3BEA6D2A5991}">
      <dsp:nvSpPr>
        <dsp:cNvPr id="0" name=""/>
        <dsp:cNvSpPr/>
      </dsp:nvSpPr>
      <dsp:spPr>
        <a:xfrm>
          <a:off x="2509783" y="665104"/>
          <a:ext cx="2036076" cy="12216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769" tIns="104726" rIns="99769" bIns="10472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Original provided code did not work we did rewrite new R code using </a:t>
          </a:r>
          <a:r>
            <a:rPr lang="en-US" sz="1200" kern="1200" err="1"/>
            <a:t>rMVP</a:t>
          </a:r>
          <a:r>
            <a:rPr lang="en-US" sz="1200" kern="1200"/>
            <a:t> not GAPIT.</a:t>
          </a:r>
        </a:p>
      </dsp:txBody>
      <dsp:txXfrm>
        <a:off x="2509783" y="665104"/>
        <a:ext cx="2036076" cy="1221646"/>
      </dsp:txXfrm>
    </dsp:sp>
    <dsp:sp modelId="{DDDD4008-2EEE-4213-BECE-C50384939513}">
      <dsp:nvSpPr>
        <dsp:cNvPr id="0" name=""/>
        <dsp:cNvSpPr/>
      </dsp:nvSpPr>
      <dsp:spPr>
        <a:xfrm>
          <a:off x="1023447" y="1884951"/>
          <a:ext cx="5008749" cy="437697"/>
        </a:xfrm>
        <a:custGeom>
          <a:avLst/>
          <a:gdLst/>
          <a:ahLst/>
          <a:cxnLst/>
          <a:rect l="0" t="0" r="0" b="0"/>
          <a:pathLst>
            <a:path>
              <a:moveTo>
                <a:pt x="5008749" y="0"/>
              </a:moveTo>
              <a:lnTo>
                <a:pt x="5008749" y="235948"/>
              </a:lnTo>
              <a:lnTo>
                <a:pt x="0" y="235948"/>
              </a:lnTo>
              <a:lnTo>
                <a:pt x="0" y="437697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02057" y="2101458"/>
        <a:ext cx="251529" cy="4682"/>
      </dsp:txXfrm>
    </dsp:sp>
    <dsp:sp modelId="{B0F85002-A4BD-4B5C-BF36-30C0A1DF2C6A}">
      <dsp:nvSpPr>
        <dsp:cNvPr id="0" name=""/>
        <dsp:cNvSpPr/>
      </dsp:nvSpPr>
      <dsp:spPr>
        <a:xfrm>
          <a:off x="5014158" y="665104"/>
          <a:ext cx="2036076" cy="122164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769" tIns="104726" rIns="99769" bIns="104726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 </a:t>
          </a:r>
          <a:r>
            <a:rPr lang="en-US" sz="1200" kern="1200">
              <a:latin typeface="Calibri"/>
            </a:rPr>
            <a:t>cleaning and trait transformation </a:t>
          </a:r>
        </a:p>
      </dsp:txBody>
      <dsp:txXfrm>
        <a:off x="5014158" y="665104"/>
        <a:ext cx="2036076" cy="1221646"/>
      </dsp:txXfrm>
    </dsp:sp>
    <dsp:sp modelId="{20CB2F8E-CD67-413A-9FD8-F8B97FDA27B3}">
      <dsp:nvSpPr>
        <dsp:cNvPr id="0" name=""/>
        <dsp:cNvSpPr/>
      </dsp:nvSpPr>
      <dsp:spPr>
        <a:xfrm>
          <a:off x="2039685" y="2920151"/>
          <a:ext cx="4376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7697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46827" y="2963530"/>
        <a:ext cx="23414" cy="4682"/>
      </dsp:txXfrm>
    </dsp:sp>
    <dsp:sp modelId="{C289CEA2-7D3F-4216-95EA-DAC29962014C}">
      <dsp:nvSpPr>
        <dsp:cNvPr id="0" name=""/>
        <dsp:cNvSpPr/>
      </dsp:nvSpPr>
      <dsp:spPr>
        <a:xfrm>
          <a:off x="5408" y="2355048"/>
          <a:ext cx="2036076" cy="122164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769" tIns="104726" rIns="99769" bIns="104726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BLUE estimation (GLM/LM)</a:t>
          </a:r>
          <a:r>
            <a:rPr lang="en-US" sz="1200" kern="1200">
              <a:latin typeface="Calibri"/>
            </a:rPr>
            <a:t> to calculate fixed effects and association between phenotype and genotype data( Ex: genotype </a:t>
          </a:r>
          <a:r>
            <a:rPr lang="en-US" sz="1200" kern="1200" err="1">
              <a:latin typeface="Calibri"/>
            </a:rPr>
            <a:t>avaerages</a:t>
          </a:r>
          <a:r>
            <a:rPr lang="en-US" sz="1200" kern="1200">
              <a:latin typeface="Calibri"/>
            </a:rPr>
            <a:t>)</a:t>
          </a:r>
          <a:endParaRPr lang="en-US" sz="1200" kern="1200"/>
        </a:p>
      </dsp:txBody>
      <dsp:txXfrm>
        <a:off x="5408" y="2355048"/>
        <a:ext cx="2036076" cy="1221646"/>
      </dsp:txXfrm>
    </dsp:sp>
    <dsp:sp modelId="{FFBC95BE-EDC9-41D6-B4DE-B78B6C2C57A6}">
      <dsp:nvSpPr>
        <dsp:cNvPr id="0" name=""/>
        <dsp:cNvSpPr/>
      </dsp:nvSpPr>
      <dsp:spPr>
        <a:xfrm>
          <a:off x="4544060" y="2920151"/>
          <a:ext cx="4376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7697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51201" y="2963530"/>
        <a:ext cx="23414" cy="4682"/>
      </dsp:txXfrm>
    </dsp:sp>
    <dsp:sp modelId="{C6E2DF2B-A56F-41FE-B2F8-FD6B3B26AB15}">
      <dsp:nvSpPr>
        <dsp:cNvPr id="0" name=""/>
        <dsp:cNvSpPr/>
      </dsp:nvSpPr>
      <dsp:spPr>
        <a:xfrm>
          <a:off x="2509783" y="2355048"/>
          <a:ext cx="2036076" cy="122164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769" tIns="104726" rIns="99769" bIns="104726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err="1"/>
            <a:t>rMVP</a:t>
          </a:r>
          <a:r>
            <a:rPr lang="en-US" sz="1200" kern="1200"/>
            <a:t> GWAS with </a:t>
          </a:r>
          <a:r>
            <a:rPr lang="en-US" sz="1200" kern="1200" err="1"/>
            <a:t>FarmCPU</a:t>
          </a:r>
          <a:r>
            <a:rPr lang="en-US" sz="1200" kern="1200"/>
            <a:t> </a:t>
          </a:r>
          <a:r>
            <a:rPr lang="en-US" sz="1200" kern="1200">
              <a:latin typeface="Calibri"/>
            </a:rPr>
            <a:t>(to control false positives) </a:t>
          </a:r>
          <a:r>
            <a:rPr lang="en-US" sz="1200" kern="1200"/>
            <a:t>and MLM with Bonferroni correction</a:t>
          </a:r>
          <a:r>
            <a:rPr lang="en-US" sz="1200" kern="1200">
              <a:latin typeface="Calibri"/>
            </a:rPr>
            <a:t> (p-value adjusting)</a:t>
          </a:r>
          <a:endParaRPr lang="en-US" sz="1200" kern="1200"/>
        </a:p>
      </dsp:txBody>
      <dsp:txXfrm>
        <a:off x="2509783" y="2355048"/>
        <a:ext cx="2036076" cy="1221646"/>
      </dsp:txXfrm>
    </dsp:sp>
    <dsp:sp modelId="{49013B51-E85D-4AC8-A342-A2F1E9FF43F1}">
      <dsp:nvSpPr>
        <dsp:cNvPr id="0" name=""/>
        <dsp:cNvSpPr/>
      </dsp:nvSpPr>
      <dsp:spPr>
        <a:xfrm>
          <a:off x="5014158" y="2355048"/>
          <a:ext cx="2036076" cy="12216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769" tIns="104726" rIns="99769" bIns="10472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Visualization (Manhattan, QQ)</a:t>
          </a:r>
        </a:p>
      </dsp:txBody>
      <dsp:txXfrm>
        <a:off x="5014158" y="2355048"/>
        <a:ext cx="2036076" cy="12216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D56D2-E515-4404-B17F-D5E403ED1C96}">
      <dsp:nvSpPr>
        <dsp:cNvPr id="0" name=""/>
        <dsp:cNvSpPr/>
      </dsp:nvSpPr>
      <dsp:spPr>
        <a:xfrm>
          <a:off x="1009209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2FEEB-E4B9-41D1-A015-429DB613C343}">
      <dsp:nvSpPr>
        <dsp:cNvPr id="0" name=""/>
        <dsp:cNvSpPr/>
      </dsp:nvSpPr>
      <dsp:spPr>
        <a:xfrm>
          <a:off x="16115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Thank you </a:t>
          </a:r>
        </a:p>
      </dsp:txBody>
      <dsp:txXfrm>
        <a:off x="16115" y="2835228"/>
        <a:ext cx="3611250" cy="720000"/>
      </dsp:txXfrm>
    </dsp:sp>
    <dsp:sp modelId="{CE1DC35D-A18B-4E21-A0F1-6C566556833D}">
      <dsp:nvSpPr>
        <dsp:cNvPr id="0" name=""/>
        <dsp:cNvSpPr/>
      </dsp:nvSpPr>
      <dsp:spPr>
        <a:xfrm>
          <a:off x="5252428" y="796109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E4C9B4-52A5-42DB-A9E0-501324129755}">
      <dsp:nvSpPr>
        <dsp:cNvPr id="0" name=""/>
        <dsp:cNvSpPr/>
      </dsp:nvSpPr>
      <dsp:spPr>
        <a:xfrm>
          <a:off x="4259334" y="2835228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Questions?</a:t>
          </a:r>
        </a:p>
      </dsp:txBody>
      <dsp:txXfrm>
        <a:off x="4259334" y="2835228"/>
        <a:ext cx="361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3FA79-22C5-44A1-AF98-7E26DF195875}" type="datetimeFigureOut">
              <a:t>5/9/2025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FB71EF-4237-4044-AFA9-128B5C55AE9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12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Diploid plants are induced with a haploid inducer. Colchicine is a toxic chemical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B00FE-DAD8-42E5-8398-033138779A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416" y="4883544"/>
            <a:ext cx="2907065" cy="1556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800" b="1" kern="1200">
                <a:latin typeface="+mj-lt"/>
                <a:ea typeface="+mj-ea"/>
                <a:cs typeface="+mj-cs"/>
              </a:rPr>
              <a:t>Reproducing GWAS of Haploid Fertility in Maize</a:t>
            </a:r>
            <a:endParaRPr lang="en-US" sz="2800" b="1" kern="1200">
              <a:latin typeface="+mj-lt"/>
              <a:ea typeface="Calibri"/>
              <a:cs typeface="Calibri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416" y="0"/>
            <a:ext cx="8423809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BA048-1788-8545-995A-61A79DE1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3" y="810741"/>
            <a:ext cx="7777234" cy="2974794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817950" y="5666847"/>
            <a:ext cx="1463040" cy="34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72039" y="4313816"/>
            <a:ext cx="4940186" cy="2501153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i="0">
              <a:solidFill>
                <a:schemeClr val="tx1"/>
              </a:solidFill>
              <a:effectLst/>
            </a:endParaRPr>
          </a:p>
          <a:p>
            <a:pPr algn="l" defTabSz="914400">
              <a:lnSpc>
                <a:spcPct val="90000"/>
              </a:lnSpc>
            </a:pPr>
            <a:r>
              <a:rPr lang="en-US" sz="2000" b="1" i="0">
                <a:solidFill>
                  <a:schemeClr val="tx1"/>
                </a:solidFill>
                <a:effectLst/>
              </a:rPr>
              <a:t>Group Members</a:t>
            </a:r>
            <a:endParaRPr lang="en-US" sz="2000" b="1" i="0">
              <a:solidFill>
                <a:schemeClr val="tx1"/>
              </a:solidFill>
              <a:effectLst/>
              <a:ea typeface="Calibri"/>
              <a:cs typeface="Calibri"/>
            </a:endParaRPr>
          </a:p>
          <a:p>
            <a:pPr algn="l" defTabSz="914400">
              <a:lnSpc>
                <a:spcPct val="90000"/>
              </a:lnSpc>
            </a:pPr>
            <a:r>
              <a:rPr lang="en-US" sz="2800" i="0">
                <a:solidFill>
                  <a:schemeClr val="tx1"/>
                </a:solidFill>
                <a:effectLst/>
              </a:rPr>
              <a:t>Memis Bilgici</a:t>
            </a:r>
            <a:endParaRPr lang="en-US" sz="2800" i="0">
              <a:solidFill>
                <a:schemeClr val="tx1"/>
              </a:solidFill>
              <a:effectLst/>
              <a:ea typeface="Calibri"/>
              <a:cs typeface="Calibri"/>
            </a:endParaRPr>
          </a:p>
          <a:p>
            <a:pPr algn="l" defTabSz="914400">
              <a:lnSpc>
                <a:spcPct val="90000"/>
              </a:lnSpc>
            </a:pPr>
            <a:r>
              <a:rPr lang="en-US" sz="2800" i="0">
                <a:solidFill>
                  <a:schemeClr val="tx1"/>
                </a:solidFill>
                <a:effectLst/>
              </a:rPr>
              <a:t>Nazmul Hossain</a:t>
            </a:r>
            <a:endParaRPr lang="en-US" sz="2800" i="0">
              <a:solidFill>
                <a:schemeClr val="tx1"/>
              </a:solidFill>
              <a:effectLst/>
              <a:ea typeface="Calibri"/>
              <a:cs typeface="Calibri"/>
            </a:endParaRPr>
          </a:p>
          <a:p>
            <a:pPr algn="l" defTabSz="914400">
              <a:lnSpc>
                <a:spcPct val="90000"/>
              </a:lnSpc>
            </a:pPr>
            <a:r>
              <a:rPr lang="en-US" sz="2800" i="0">
                <a:solidFill>
                  <a:schemeClr val="tx1"/>
                </a:solidFill>
                <a:effectLst/>
              </a:rPr>
              <a:t>Ramesh </a:t>
            </a:r>
            <a:r>
              <a:rPr lang="en-US" sz="2800" i="0" err="1">
                <a:solidFill>
                  <a:schemeClr val="tx1"/>
                </a:solidFill>
                <a:effectLst/>
              </a:rPr>
              <a:t>Chethri</a:t>
            </a:r>
            <a:endParaRPr lang="en-US" sz="2800" i="0">
              <a:solidFill>
                <a:schemeClr val="tx1"/>
              </a:solidFill>
              <a:effectLst/>
              <a:ea typeface="Calibri"/>
              <a:cs typeface="Calibri"/>
            </a:endParaRPr>
          </a:p>
          <a:p>
            <a:pPr algn="l" defTabSz="914400">
              <a:lnSpc>
                <a:spcPct val="90000"/>
              </a:lnSpc>
            </a:pPr>
            <a:r>
              <a:rPr lang="en-US" sz="1900">
                <a:solidFill>
                  <a:schemeClr val="tx1"/>
                </a:solidFill>
              </a:rPr>
              <a:t>BCB 5460, Spring 2025</a:t>
            </a:r>
            <a:endParaRPr lang="en-US" sz="1900" i="0">
              <a:solidFill>
                <a:schemeClr val="tx1"/>
              </a:solidFill>
              <a:effectLst/>
              <a:ea typeface="Calibri"/>
              <a:cs typeface="Calibri"/>
            </a:endParaRPr>
          </a:p>
          <a:p>
            <a:pPr algn="l" defTabSz="914400">
              <a:lnSpc>
                <a:spcPct val="90000"/>
              </a:lnSpc>
            </a:pPr>
            <a:r>
              <a:rPr lang="en-US" sz="1900" i="0">
                <a:solidFill>
                  <a:schemeClr val="tx1"/>
                </a:solidFill>
                <a:effectLst/>
              </a:rPr>
              <a:t>May 9, 2025 </a:t>
            </a:r>
            <a:r>
              <a:rPr lang="en-US" sz="900">
                <a:solidFill>
                  <a:schemeClr val="tx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7EDDC0-7CF9-865C-9262-769D6F78E621}"/>
              </a:ext>
            </a:extLst>
          </p:cNvPr>
          <p:cNvSpPr>
            <a:spLocks noGrp="1"/>
          </p:cNvSpPr>
          <p:nvPr/>
        </p:nvSpPr>
        <p:spPr>
          <a:xfrm>
            <a:off x="457200" y="74125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/>
              <a:t>Project </a:t>
            </a:r>
            <a:r>
              <a:rPr sz="3600" b="1"/>
              <a:t>Documentation Overview</a:t>
            </a:r>
            <a:endParaRPr lang="en-US" sz="3600" b="1">
              <a:ea typeface="Calibri"/>
              <a:cs typeface="Calibri"/>
            </a:endParaRPr>
          </a:p>
          <a:p>
            <a:r>
              <a:rPr lang="en-US" sz="3600" b="1"/>
              <a:t>GitHub repository structure</a:t>
            </a:r>
            <a:endParaRPr lang="en-US" sz="3600" b="1">
              <a:ea typeface="Calibri"/>
              <a:cs typeface="Calibri"/>
            </a:endParaRPr>
          </a:p>
          <a:p>
            <a:endParaRPr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E58FC8-9C13-39D6-C619-E33364463256}"/>
              </a:ext>
            </a:extLst>
          </p:cNvPr>
          <p:cNvSpPr>
            <a:spLocks noGrp="1"/>
          </p:cNvSpPr>
          <p:nvPr/>
        </p:nvSpPr>
        <p:spPr>
          <a:xfrm>
            <a:off x="457200" y="232963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t>• README.md: setup &amp; directory map</a:t>
            </a:r>
          </a:p>
          <a:p>
            <a:pPr marL="0" indent="0">
              <a:buNone/>
            </a:pPr>
            <a:r>
              <a:t>• Fakude2025.md: replication narrative</a:t>
            </a:r>
          </a:p>
          <a:p>
            <a:pPr marL="0" indent="0">
              <a:buNone/>
            </a:pPr>
            <a:r>
              <a:t>• code: original &amp; cleaned scripts</a:t>
            </a:r>
          </a:p>
          <a:p>
            <a:pPr marL="0" indent="0">
              <a:buNone/>
            </a:pPr>
            <a:r>
              <a:t>• data: phenotype &amp; genotype links</a:t>
            </a:r>
          </a:p>
          <a:p>
            <a:pPr marL="0" indent="0">
              <a:buNone/>
            </a:pPr>
            <a:r>
              <a:t>• figures: diagnostic &amp; GWAS plots</a:t>
            </a:r>
          </a:p>
        </p:txBody>
      </p:sp>
    </p:spTree>
    <p:extLst>
      <p:ext uri="{BB962C8B-B14F-4D97-AF65-F5344CB8AC3E}">
        <p14:creationId xmlns:p14="http://schemas.microsoft.com/office/powerpoint/2010/main" val="1144193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b="1"/>
              <a:t>HFF Results</a:t>
            </a:r>
            <a:r>
              <a:rPr lang="en-US" sz="3600" b="1"/>
              <a:t> (original)</a:t>
            </a:r>
            <a:endParaRPr lang="en-US" sz="3600" b="1">
              <a:ea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" y="994236"/>
            <a:ext cx="8229600" cy="251998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-US" sz="3500"/>
              <a:t>• </a:t>
            </a:r>
            <a:r>
              <a:t>Distribution and BLUEs</a:t>
            </a:r>
            <a:endParaRPr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3500"/>
              <a:t>• </a:t>
            </a:r>
            <a:r>
              <a:t>Significant SNPs on </a:t>
            </a:r>
            <a:r>
              <a:rPr b="1"/>
              <a:t>Chr4, Chr5, Chr10</a:t>
            </a:r>
            <a:endParaRPr b="1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3500"/>
              <a:t>• </a:t>
            </a:r>
            <a:r>
              <a:t>Candidate genes: </a:t>
            </a:r>
            <a:r>
              <a:rPr b="1"/>
              <a:t>RBR1, RopGEF9</a:t>
            </a:r>
            <a:endParaRPr b="1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3500"/>
              <a:t>• </a:t>
            </a:r>
            <a:r>
              <a:t>Manhattan and QQ plots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46AD68-0149-B786-6376-4D87FCF4F267}"/>
              </a:ext>
            </a:extLst>
          </p:cNvPr>
          <p:cNvSpPr txBox="1"/>
          <p:nvPr/>
        </p:nvSpPr>
        <p:spPr>
          <a:xfrm>
            <a:off x="385665" y="4577560"/>
            <a:ext cx="6294494" cy="20621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/>
              <a:t>• </a:t>
            </a:r>
            <a:r>
              <a:rPr lang="en-US" sz="3000"/>
              <a:t>Trait modeling and BLUEs</a:t>
            </a:r>
            <a:endParaRPr lang="en-US"/>
          </a:p>
          <a:p>
            <a:r>
              <a:rPr lang="en-US" sz="3200"/>
              <a:t>• </a:t>
            </a:r>
            <a:r>
              <a:rPr lang="en-US" sz="3000"/>
              <a:t>Significant SNP on </a:t>
            </a:r>
            <a:r>
              <a:rPr lang="en-US" sz="3000" b="1"/>
              <a:t>Chr1</a:t>
            </a:r>
            <a:endParaRPr lang="en-US" sz="3000" b="1">
              <a:ea typeface="Calibri"/>
              <a:cs typeface="Calibri"/>
            </a:endParaRPr>
          </a:p>
          <a:p>
            <a:r>
              <a:rPr lang="en-US" sz="3200"/>
              <a:t>• </a:t>
            </a:r>
            <a:r>
              <a:rPr lang="en-US" sz="3000"/>
              <a:t>Candidate gene: </a:t>
            </a:r>
            <a:r>
              <a:rPr lang="en-US" sz="3000" b="1"/>
              <a:t>GNAT/HLS1</a:t>
            </a:r>
            <a:endParaRPr lang="en-US" sz="3000" b="1">
              <a:ea typeface="Calibri"/>
              <a:cs typeface="Calibri"/>
            </a:endParaRPr>
          </a:p>
          <a:p>
            <a:r>
              <a:rPr lang="en-US" sz="3200"/>
              <a:t>• </a:t>
            </a:r>
            <a:r>
              <a:rPr lang="en-US" sz="3000"/>
              <a:t>Manhattan and QQ plots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F4C6C-F0A1-3BDA-7BBE-311D7D88DFF7}"/>
              </a:ext>
            </a:extLst>
          </p:cNvPr>
          <p:cNvSpPr txBox="1"/>
          <p:nvPr/>
        </p:nvSpPr>
        <p:spPr>
          <a:xfrm>
            <a:off x="2399474" y="3714569"/>
            <a:ext cx="457200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 b="1">
                <a:latin typeface="Calibri"/>
                <a:ea typeface="Calibri"/>
                <a:cs typeface="Calibri"/>
              </a:rPr>
              <a:t>HMF Results (original)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3CD6-6C66-5E2C-D6B5-69B19C82D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/>
              <a:t>Results Comparison</a:t>
            </a:r>
            <a:endParaRPr lang="en-US" sz="3600" b="1">
              <a:ea typeface="Calibri"/>
              <a:cs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F1ED4E-9B03-B923-9C7F-13952006D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215607"/>
              </p:ext>
            </p:extLst>
          </p:nvPr>
        </p:nvGraphicFramePr>
        <p:xfrm>
          <a:off x="292100" y="1768303"/>
          <a:ext cx="839470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:a16="http://schemas.microsoft.com/office/drawing/2014/main" val="2058185383"/>
                    </a:ext>
                  </a:extLst>
                </a:gridCol>
                <a:gridCol w="153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8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Trait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Ch</a:t>
                      </a:r>
                      <a:r>
                        <a:rPr lang="en-US"/>
                        <a:t>romosome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-log10(p)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Published?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/>
                        <a:t>Original Paper GAPIT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HFF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4-</a:t>
                      </a:r>
                      <a:r>
                        <a:t>5</a:t>
                      </a:r>
                      <a:r>
                        <a:rPr lang="en-US"/>
                        <a:t>-10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8.0×10⁻⁸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Our </a:t>
                      </a:r>
                      <a:r>
                        <a:rPr err="1">
                          <a:solidFill>
                            <a:srgbClr val="FF0000"/>
                          </a:solidFill>
                        </a:rPr>
                        <a:t>FarmCPU</a:t>
                      </a:r>
                      <a:r>
                        <a:rPr lang="en-US">
                          <a:solidFill>
                            <a:srgbClr val="FF0000"/>
                          </a:solidFill>
                        </a:rPr>
                        <a:t>/MLM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HFF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1-2-5-10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FF0000"/>
                          </a:solidFill>
                        </a:rPr>
                        <a:t>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FF0000"/>
                          </a:solidFill>
                        </a:rPr>
                        <a:t>3.2×10⁻⁷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Partial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Original Paper GAPIT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HMF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Yes</a:t>
                      </a:r>
                    </a:p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09469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Our </a:t>
                      </a:r>
                      <a:r>
                        <a:rPr lang="en-US" err="1">
                          <a:solidFill>
                            <a:srgbClr val="FF0000"/>
                          </a:solidFill>
                        </a:rPr>
                        <a:t>FarmCPU</a:t>
                      </a:r>
                      <a:r>
                        <a:rPr lang="en-US">
                          <a:solidFill>
                            <a:srgbClr val="FF0000"/>
                          </a:solidFill>
                        </a:rPr>
                        <a:t>/MLM</a:t>
                      </a:r>
                    </a:p>
                    <a:p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HMF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Nothing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No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252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438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b="1"/>
              <a:t>Comparison to Published Results</a:t>
            </a:r>
            <a:endParaRPr lang="en-US" sz="3600" b="1">
              <a:ea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377" y="1996903"/>
            <a:ext cx="8401722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• We used </a:t>
            </a:r>
            <a:r>
              <a:rPr lang="en-US" err="1"/>
              <a:t>rMVP</a:t>
            </a:r>
            <a:r>
              <a:rPr lang="en-US"/>
              <a:t> with and FARMCPU and MLMM vs GAPIT was used in the paper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/>
              <a:t>• </a:t>
            </a:r>
            <a:r>
              <a:t>SNP positions match Chr</a:t>
            </a:r>
            <a:r>
              <a:rPr lang="en-US"/>
              <a:t>omosome</a:t>
            </a:r>
            <a:r>
              <a:t> 5, 10</a:t>
            </a:r>
            <a:r>
              <a:rPr lang="en-US"/>
              <a:t> not all</a:t>
            </a:r>
            <a:endParaRPr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/>
              <a:t>• </a:t>
            </a:r>
            <a:r>
              <a:t>Gene regions align with published candidates</a:t>
            </a:r>
            <a:endParaRPr>
              <a:ea typeface="Calibri"/>
              <a:cs typeface="Calibri"/>
            </a:endParaRPr>
          </a:p>
          <a:p>
            <a:pPr marL="0" indent="0">
              <a:buNone/>
            </a:pPr>
            <a:r>
              <a:t>Visualization and annotation consistency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C80D62-5452-F2B8-CDCE-46B44B81D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37" y="1431396"/>
            <a:ext cx="3410246" cy="4191363"/>
          </a:xfrm>
          <a:prstGeom prst="rect">
            <a:avLst/>
          </a:prstGeom>
        </p:spPr>
      </p:pic>
      <p:pic>
        <p:nvPicPr>
          <p:cNvPr id="7" name="Picture 6" descr="A chart of a number of snps&#10;&#10;AI-generated content may be incorrect.">
            <a:extLst>
              <a:ext uri="{FF2B5EF4-FFF2-40B4-BE49-F238E27FC236}">
                <a16:creationId xmlns:a16="http://schemas.microsoft.com/office/drawing/2014/main" id="{6F94041C-5429-3670-FD7E-120037035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29691"/>
            <a:ext cx="3942678" cy="47898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C6D649-020C-0990-8809-3ADA3E24E2EB}"/>
              </a:ext>
            </a:extLst>
          </p:cNvPr>
          <p:cNvSpPr txBox="1"/>
          <p:nvPr/>
        </p:nvSpPr>
        <p:spPr>
          <a:xfrm>
            <a:off x="371139" y="5557868"/>
            <a:ext cx="8627633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/>
              <a:t>The SNP density plot shows marker density in each chromosome, where green to red indicates low to high marker density.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B8FA0-36B9-13BB-3FCC-B4106FBA812C}"/>
              </a:ext>
            </a:extLst>
          </p:cNvPr>
          <p:cNvSpPr txBox="1"/>
          <p:nvPr/>
        </p:nvSpPr>
        <p:spPr>
          <a:xfrm>
            <a:off x="978060" y="489592"/>
            <a:ext cx="741747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/>
              <a:t>Original paper         vs         Our finding</a:t>
            </a:r>
            <a:endParaRPr lang="en-US" sz="36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3980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colorful bars&#10;&#10;AI-generated content may be incorrect.">
            <a:extLst>
              <a:ext uri="{FF2B5EF4-FFF2-40B4-BE49-F238E27FC236}">
                <a16:creationId xmlns:a16="http://schemas.microsoft.com/office/drawing/2014/main" id="{70BBE860-D410-EE77-6939-59034AAD8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553" y="886413"/>
            <a:ext cx="4559842" cy="3647936"/>
          </a:xfrm>
          <a:prstGeom prst="rect">
            <a:avLst/>
          </a:prstGeom>
        </p:spPr>
      </p:pic>
      <p:pic>
        <p:nvPicPr>
          <p:cNvPr id="5" name="Picture 4" descr="A graph of a number of chromatography&#10;&#10;AI-generated content may be incorrect.">
            <a:extLst>
              <a:ext uri="{FF2B5EF4-FFF2-40B4-BE49-F238E27FC236}">
                <a16:creationId xmlns:a16="http://schemas.microsoft.com/office/drawing/2014/main" id="{C7840581-0284-0896-B304-5031732EB3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194"/>
          <a:stretch/>
        </p:blipFill>
        <p:spPr>
          <a:xfrm>
            <a:off x="474605" y="726844"/>
            <a:ext cx="3780044" cy="41664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260836-6F93-C5EE-5D8E-BDE8DE693CE0}"/>
              </a:ext>
            </a:extLst>
          </p:cNvPr>
          <p:cNvSpPr txBox="1"/>
          <p:nvPr/>
        </p:nvSpPr>
        <p:spPr>
          <a:xfrm>
            <a:off x="605579" y="146524"/>
            <a:ext cx="8257053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/>
              <a:t>Original paper for HFF   vs    Our finding</a:t>
            </a:r>
            <a:endParaRPr lang="en-US" sz="3200" b="1">
              <a:ea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3E513F-8DF7-CFC1-FE15-EB236CB38FBE}"/>
              </a:ext>
            </a:extLst>
          </p:cNvPr>
          <p:cNvSpPr txBox="1"/>
          <p:nvPr/>
        </p:nvSpPr>
        <p:spPr>
          <a:xfrm>
            <a:off x="287638" y="5026739"/>
            <a:ext cx="437042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Manhattan plot highlights the three most significant SNPs in chromosomes 4, 5, and 10 for HFF. </a:t>
            </a:r>
          </a:p>
          <a:p>
            <a:r>
              <a:rPr lang="en-US" sz="1400" b="0" i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Y-axis represents the − log10 </a:t>
            </a:r>
            <a:r>
              <a:rPr lang="en-US" sz="1400" b="0" i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b="0" i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-value and the X-axis represents the chromosomes. </a:t>
            </a:r>
          </a:p>
          <a:p>
            <a:r>
              <a:rPr lang="en-US" sz="1400" b="0" i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blue line represents the Simple M-corrected significance threshold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00928-E1C1-BA8C-80F7-56047F29310D}"/>
              </a:ext>
            </a:extLst>
          </p:cNvPr>
          <p:cNvSpPr txBox="1"/>
          <p:nvPr/>
        </p:nvSpPr>
        <p:spPr>
          <a:xfrm>
            <a:off x="4808668" y="4998592"/>
            <a:ext cx="413631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Our Manhattan plot </a:t>
            </a:r>
            <a:r>
              <a:rPr lang="en-US" sz="140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shows the</a:t>
            </a:r>
            <a:r>
              <a:rPr lang="en-US" sz="1400" b="0" i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most significant SNPs in chromosomes 1,2,5,10 for HFF</a:t>
            </a:r>
            <a:r>
              <a:rPr lang="en-US" sz="140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MLM</a:t>
            </a:r>
          </a:p>
          <a:p>
            <a:endParaRPr lang="en-US" sz="1400" b="0" i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FARMCPU, </a:t>
            </a:r>
            <a:r>
              <a:rPr lang="en-US" sz="1400" b="0" i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SNPs in chromosomes 5, 8, 9. </a:t>
            </a:r>
          </a:p>
          <a:p>
            <a:endParaRPr lang="en-US" sz="1400" b="0" i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772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D8A3CDA9-08AE-E342-71F1-FBE8AEEE12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18" b="4034"/>
          <a:stretch/>
        </p:blipFill>
        <p:spPr>
          <a:xfrm>
            <a:off x="4172402" y="753107"/>
            <a:ext cx="4971598" cy="3820234"/>
          </a:xfrm>
          <a:prstGeom prst="rect">
            <a:avLst/>
          </a:prstGeom>
        </p:spPr>
      </p:pic>
      <p:pic>
        <p:nvPicPr>
          <p:cNvPr id="5" name="Picture 4" descr="A graph of a number of chromatography&#10;&#10;AI-generated content may be incorrect.">
            <a:extLst>
              <a:ext uri="{FF2B5EF4-FFF2-40B4-BE49-F238E27FC236}">
                <a16:creationId xmlns:a16="http://schemas.microsoft.com/office/drawing/2014/main" id="{2AF79634-2A51-C080-3361-8D96904BFE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358"/>
          <a:stretch/>
        </p:blipFill>
        <p:spPr>
          <a:xfrm>
            <a:off x="49507" y="269685"/>
            <a:ext cx="4212295" cy="4657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577736-A3E3-4E66-36A6-24B3EC58CFB2}"/>
              </a:ext>
            </a:extLst>
          </p:cNvPr>
          <p:cNvSpPr txBox="1"/>
          <p:nvPr/>
        </p:nvSpPr>
        <p:spPr>
          <a:xfrm>
            <a:off x="81011" y="5034840"/>
            <a:ext cx="90656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Manhattan plot shows the most significant SNP in chromosome 1 for HMF. </a:t>
            </a:r>
          </a:p>
          <a:p>
            <a:r>
              <a:rPr lang="en-US" sz="1800" b="0" i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Y-axis represents the − log10 </a:t>
            </a:r>
            <a:r>
              <a:rPr lang="en-US" sz="1800" b="0" i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800" b="0" i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-value and the X-axis represents the chromosomes. </a:t>
            </a:r>
          </a:p>
          <a:p>
            <a:r>
              <a:rPr lang="en-US" sz="1800" b="0" i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blue line represents the Simple M-corrected significance threshold</a:t>
            </a: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C1EF82-F1B2-B05A-749F-158EC5AC5FEB}"/>
              </a:ext>
            </a:extLst>
          </p:cNvPr>
          <p:cNvSpPr txBox="1"/>
          <p:nvPr/>
        </p:nvSpPr>
        <p:spPr>
          <a:xfrm>
            <a:off x="1153554" y="171317"/>
            <a:ext cx="6835273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/>
              <a:t>Original paper for HMF  vs Our finding</a:t>
            </a:r>
            <a:endParaRPr lang="en-US" sz="32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1690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E3CB-B365-C381-1DD7-04B9023B8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/>
              <a:t>Challenges and Improvements</a:t>
            </a:r>
            <a:endParaRPr lang="en-US" sz="3600" b="1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19A16-E870-6EAA-52D7-DBB4C08460B5}"/>
              </a:ext>
            </a:extLst>
          </p:cNvPr>
          <p:cNvSpPr txBox="1"/>
          <p:nvPr/>
        </p:nvSpPr>
        <p:spPr>
          <a:xfrm>
            <a:off x="193636" y="856357"/>
            <a:ext cx="8805135" cy="52629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None/>
            </a:pPr>
            <a:r>
              <a:rPr lang="en-US" sz="2400" b="1"/>
              <a:t>Status</a:t>
            </a:r>
            <a:endParaRPr lang="en-US" sz="2400"/>
          </a:p>
          <a:p>
            <a:endParaRPr lang="en-US" sz="2400" b="1"/>
          </a:p>
          <a:p>
            <a:r>
              <a:rPr lang="en-US" sz="2400"/>
              <a:t>The </a:t>
            </a:r>
            <a:r>
              <a:rPr lang="en-US" sz="2400" b="1"/>
              <a:t>README.md</a:t>
            </a:r>
            <a:r>
              <a:rPr lang="en-US" sz="2400"/>
              <a:t> contains only a just abstract in the original paper.</a:t>
            </a:r>
          </a:p>
          <a:p>
            <a:r>
              <a:rPr lang="en-US" sz="2400"/>
              <a:t>The </a:t>
            </a:r>
            <a:r>
              <a:rPr lang="en-US" sz="2400" b="1"/>
              <a:t>availability</a:t>
            </a:r>
            <a:r>
              <a:rPr lang="en-US" sz="2400"/>
              <a:t> document provides phenotype files and GWAS R code—but the code does not run.</a:t>
            </a:r>
          </a:p>
          <a:p>
            <a:endParaRPr lang="en-US" sz="2400">
              <a:ea typeface="Calibri"/>
              <a:cs typeface="Calibri"/>
            </a:endParaRPr>
          </a:p>
          <a:p>
            <a:endParaRPr lang="en-US" sz="2400">
              <a:ea typeface="Calibri"/>
              <a:cs typeface="Calibri"/>
            </a:endParaRPr>
          </a:p>
          <a:p>
            <a:pPr>
              <a:buNone/>
            </a:pPr>
            <a:r>
              <a:rPr lang="en-US" sz="2400" b="1"/>
              <a:t>Problems Identified</a:t>
            </a:r>
            <a:endParaRPr lang="en-US" sz="2400"/>
          </a:p>
          <a:p>
            <a:endParaRPr lang="en-US" sz="2400" b="1"/>
          </a:p>
          <a:p>
            <a:r>
              <a:rPr lang="en-US" sz="2400"/>
              <a:t>The paper’s R scripts, especially the GAPIT-based GWAS section,</a:t>
            </a:r>
            <a:r>
              <a:rPr lang="en-US" sz="2400">
                <a:solidFill>
                  <a:srgbClr val="FF0000"/>
                </a:solidFill>
              </a:rPr>
              <a:t> fail </a:t>
            </a:r>
            <a:r>
              <a:rPr lang="en-US" sz="2400"/>
              <a:t>to execute.</a:t>
            </a:r>
          </a:p>
          <a:p>
            <a:r>
              <a:rPr lang="en-US" sz="2400"/>
              <a:t>Genotypic data are missing: although the filenames are listed, the files themselves are </a:t>
            </a:r>
            <a:r>
              <a:rPr lang="en-US" sz="2400">
                <a:solidFill>
                  <a:srgbClr val="FF0000"/>
                </a:solidFill>
              </a:rPr>
              <a:t>empty</a:t>
            </a:r>
            <a:r>
              <a:rPr lang="en-US" sz="2400"/>
              <a:t>.</a:t>
            </a:r>
          </a:p>
          <a:p>
            <a:pPr>
              <a:buNone/>
            </a:pPr>
            <a:endParaRPr lang="en-US" sz="24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3086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A4DA36-756A-93F0-FB13-7B3F7B27EC3B}"/>
              </a:ext>
            </a:extLst>
          </p:cNvPr>
          <p:cNvSpPr txBox="1"/>
          <p:nvPr/>
        </p:nvSpPr>
        <p:spPr>
          <a:xfrm>
            <a:off x="235047" y="507780"/>
            <a:ext cx="8604483" cy="40421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sz="3200" b="1">
                <a:cs typeface="Segoe UI"/>
              </a:rPr>
              <a:t>Our Solution</a:t>
            </a:r>
            <a:r>
              <a:rPr lang="en-US" sz="3200">
                <a:cs typeface="Segoe UI"/>
              </a:rPr>
              <a:t>​</a:t>
            </a:r>
            <a:endParaRPr lang="en-US" sz="3200"/>
          </a:p>
          <a:p>
            <a:pPr>
              <a:lnSpc>
                <a:spcPts val="2775"/>
              </a:lnSpc>
            </a:pPr>
            <a:endParaRPr lang="en-US" sz="2400">
              <a:cs typeface="Segoe UI"/>
            </a:endParaRPr>
          </a:p>
          <a:p>
            <a:pPr>
              <a:lnSpc>
                <a:spcPts val="2775"/>
              </a:lnSpc>
            </a:pPr>
            <a:endParaRPr lang="en-US" sz="2400">
              <a:cs typeface="Segoe UI"/>
            </a:endParaRPr>
          </a:p>
          <a:p>
            <a:pPr>
              <a:lnSpc>
                <a:spcPts val="2775"/>
              </a:lnSpc>
            </a:pPr>
            <a:endParaRPr lang="en-US" sz="2400">
              <a:cs typeface="Segoe UI"/>
            </a:endParaRPr>
          </a:p>
          <a:p>
            <a:pPr>
              <a:lnSpc>
                <a:spcPts val="2775"/>
              </a:lnSpc>
            </a:pPr>
            <a:r>
              <a:rPr lang="en-US" sz="2400">
                <a:cs typeface="Segoe UI"/>
              </a:rPr>
              <a:t>We required the genotypic data from Fakude </a:t>
            </a:r>
            <a:r>
              <a:rPr lang="en-US" sz="2400" i="1">
                <a:cs typeface="Segoe UI"/>
              </a:rPr>
              <a:t>et al.</a:t>
            </a:r>
            <a:r>
              <a:rPr lang="en-US" sz="2400">
                <a:cs typeface="Segoe UI"/>
              </a:rPr>
              <a:t> (2025) to reproduce the paper, in the paper no genotypic data​.</a:t>
            </a:r>
            <a:endParaRPr lang="en-US" sz="2400">
              <a:ea typeface="Calibri"/>
              <a:cs typeface="Segoe UI"/>
            </a:endParaRPr>
          </a:p>
          <a:p>
            <a:pPr>
              <a:lnSpc>
                <a:spcPts val="2775"/>
              </a:lnSpc>
            </a:pPr>
            <a:endParaRPr lang="en-US" sz="2400">
              <a:cs typeface="Segoe UI"/>
            </a:endParaRPr>
          </a:p>
          <a:p>
            <a:pPr>
              <a:lnSpc>
                <a:spcPts val="2775"/>
              </a:lnSpc>
            </a:pPr>
            <a:r>
              <a:rPr lang="en-US" sz="2400">
                <a:cs typeface="Segoe UI"/>
              </a:rPr>
              <a:t>We rewrote the GWAS pipeline using the </a:t>
            </a:r>
            <a:r>
              <a:rPr lang="en-US" sz="2400" b="1" err="1">
                <a:cs typeface="Segoe UI"/>
              </a:rPr>
              <a:t>rMVP</a:t>
            </a:r>
            <a:r>
              <a:rPr lang="en-US" sz="2400">
                <a:cs typeface="Segoe UI"/>
              </a:rPr>
              <a:t> package.​</a:t>
            </a:r>
            <a:endParaRPr lang="en-US" sz="2400">
              <a:ea typeface="Calibri"/>
              <a:cs typeface="Segoe UI"/>
            </a:endParaRPr>
          </a:p>
          <a:p>
            <a:pPr>
              <a:lnSpc>
                <a:spcPts val="2775"/>
              </a:lnSpc>
            </a:pPr>
            <a:endParaRPr lang="en-US" sz="2400">
              <a:cs typeface="Segoe UI"/>
            </a:endParaRPr>
          </a:p>
          <a:p>
            <a:pPr>
              <a:lnSpc>
                <a:spcPts val="2775"/>
              </a:lnSpc>
            </a:pPr>
            <a:r>
              <a:rPr lang="en-US" sz="2400">
                <a:cs typeface="Segoe UI"/>
              </a:rPr>
              <a:t>All scripts have been tested under </a:t>
            </a:r>
            <a:r>
              <a:rPr lang="en-US" sz="2400" b="1">
                <a:cs typeface="Segoe UI"/>
              </a:rPr>
              <a:t>R 4.4.3</a:t>
            </a:r>
            <a:r>
              <a:rPr lang="en-US" sz="2400">
                <a:cs typeface="Segoe UI"/>
              </a:rPr>
              <a:t>, since several dependencies are not compatible with newer R versions.</a:t>
            </a:r>
            <a:endParaRPr lang="en-US" sz="2400">
              <a:ea typeface="Calibr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741132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2243-674A-7D56-DB21-B780DCBA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/>
              <a:t>Conclusions</a:t>
            </a:r>
            <a:endParaRPr lang="en-US" sz="3600" b="1"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EBFD5-A02E-2E08-7FA6-AE24FCCFD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543" y="1421684"/>
            <a:ext cx="8805134" cy="4525963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b="0" i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Replication validates GWAS and key SNP associations. 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b="0" i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We created a reproducible </a:t>
            </a:r>
            <a:r>
              <a:rPr lang="en-US" b="0" i="0" err="1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RMarkdown</a:t>
            </a:r>
            <a:r>
              <a:rPr lang="en-US" b="0" i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 and GitHub pipeline. 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b="0" i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Before this paper, we attempted 2-3 previous studies that did not 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produce</a:t>
            </a:r>
            <a:r>
              <a:rPr lang="en-US" b="0" i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 results. </a:t>
            </a:r>
          </a:p>
          <a:p>
            <a:pPr marL="0" indent="0">
              <a:buNone/>
            </a:pPr>
            <a:r>
              <a:rPr lang="en-US" b="0" i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The original code for GWAS did not work, so we made modifications. </a:t>
            </a:r>
          </a:p>
          <a:p>
            <a:pPr marL="0" indent="0">
              <a:buNone/>
            </a:pPr>
            <a:r>
              <a:rPr lang="en-US" b="0" i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There is no genotypic data available, just an empty file.  Documentation is essential. </a:t>
            </a:r>
          </a:p>
          <a:p>
            <a:pPr marL="0" indent="0">
              <a:buNone/>
            </a:pPr>
            <a:r>
              <a:rPr lang="en-US" b="0" i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There is a strong overlap with the original paper's findings, but the GWAS results are only partially consistent.</a:t>
            </a: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3899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A069C4-43EE-5641-FF25-16C33D666E8A}"/>
              </a:ext>
            </a:extLst>
          </p:cNvPr>
          <p:cNvSpPr/>
          <p:nvPr/>
        </p:nvSpPr>
        <p:spPr>
          <a:xfrm>
            <a:off x="828339" y="1214350"/>
            <a:ext cx="4878593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93394DA-E684-47C2-9020-13225823F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9BDD0-6C13-7261-E99E-DD8AF84BC78D}"/>
              </a:ext>
            </a:extLst>
          </p:cNvPr>
          <p:cNvSpPr txBox="1"/>
          <p:nvPr/>
        </p:nvSpPr>
        <p:spPr>
          <a:xfrm>
            <a:off x="2559416" y="-97425"/>
            <a:ext cx="4976486" cy="1311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>
                <a:latin typeface="+mj-lt"/>
                <a:ea typeface="+mj-ea"/>
                <a:cs typeface="+mj-cs"/>
              </a:rPr>
              <a:t>Biological Background</a:t>
            </a:r>
            <a:endParaRPr lang="en-US" sz="3500" b="1">
              <a:latin typeface="+mj-lt"/>
              <a:ea typeface="Calibri"/>
              <a:cs typeface="Calibri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5F81D3-6729-7D39-D707-C63F319363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682341"/>
              </p:ext>
            </p:extLst>
          </p:nvPr>
        </p:nvGraphicFramePr>
        <p:xfrm>
          <a:off x="2143010" y="2554535"/>
          <a:ext cx="5036058" cy="4303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0124133A-6121-0F8D-8162-B678BA22253F}"/>
              </a:ext>
            </a:extLst>
          </p:cNvPr>
          <p:cNvGrpSpPr/>
          <p:nvPr/>
        </p:nvGrpSpPr>
        <p:grpSpPr>
          <a:xfrm>
            <a:off x="2145835" y="912478"/>
            <a:ext cx="5036058" cy="1635291"/>
            <a:chOff x="0" y="760"/>
            <a:chExt cx="5036058" cy="1635291"/>
          </a:xfrm>
        </p:grpSpPr>
        <p:sp>
          <p:nvSpPr>
            <p:cNvPr id="14" name="Call-out: Up Arrow 13">
              <a:extLst>
                <a:ext uri="{FF2B5EF4-FFF2-40B4-BE49-F238E27FC236}">
                  <a16:creationId xmlns:a16="http://schemas.microsoft.com/office/drawing/2014/main" id="{4BED3032-D11A-31F1-C233-0477F7B4041B}"/>
                </a:ext>
              </a:extLst>
            </p:cNvPr>
            <p:cNvSpPr/>
            <p:nvPr/>
          </p:nvSpPr>
          <p:spPr>
            <a:xfrm rot="10800000">
              <a:off x="0" y="760"/>
              <a:ext cx="5036058" cy="1635291"/>
            </a:xfrm>
            <a:prstGeom prst="upArrowCallou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9933876"/>
                <a:satOff val="39811"/>
                <a:lumOff val="8628"/>
                <a:alphaOff val="0"/>
              </a:schemeClr>
            </a:fillRef>
            <a:effectRef idx="0">
              <a:schemeClr val="accent5">
                <a:hueOff val="-9933876"/>
                <a:satOff val="39811"/>
                <a:lumOff val="8628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Call-out: Up Arrow 4">
              <a:extLst>
                <a:ext uri="{FF2B5EF4-FFF2-40B4-BE49-F238E27FC236}">
                  <a16:creationId xmlns:a16="http://schemas.microsoft.com/office/drawing/2014/main" id="{204B8F6F-E88E-9FB1-F30E-76310EFDD2CA}"/>
                </a:ext>
              </a:extLst>
            </p:cNvPr>
            <p:cNvSpPr txBox="1"/>
            <p:nvPr/>
          </p:nvSpPr>
          <p:spPr>
            <a:xfrm rot="21600000">
              <a:off x="0" y="760"/>
              <a:ext cx="5036058" cy="10625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128016" rIns="128016" bIns="128016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E1684EA-A2F0-2970-CB93-86A40DE70FF4}"/>
              </a:ext>
            </a:extLst>
          </p:cNvPr>
          <p:cNvSpPr txBox="1"/>
          <p:nvPr/>
        </p:nvSpPr>
        <p:spPr>
          <a:xfrm>
            <a:off x="2288100" y="1087714"/>
            <a:ext cx="457200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Doubled Haploid breeding accelerates development of pure inbred lines.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39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22" y="1587970"/>
            <a:ext cx="8274756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5FEDAE-DA7E-5F95-A1D5-F3DA0E35D3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785604"/>
              </p:ext>
            </p:extLst>
          </p:nvPr>
        </p:nvGraphicFramePr>
        <p:xfrm>
          <a:off x="628650" y="1800911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99EA6F-8730-3C9E-C4CF-D5DCFB6D3B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8707"/>
          <a:stretch/>
        </p:blipFill>
        <p:spPr>
          <a:xfrm>
            <a:off x="1712657" y="1681558"/>
            <a:ext cx="5516322" cy="21701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A4A1AF-E1CB-3B4C-32C4-AC524EA461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330" b="34903"/>
          <a:stretch/>
        </p:blipFill>
        <p:spPr>
          <a:xfrm>
            <a:off x="1712657" y="3580482"/>
            <a:ext cx="5516322" cy="2411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F5A955-1CD5-8FE6-FB5E-E362E73761AC}"/>
              </a:ext>
            </a:extLst>
          </p:cNvPr>
          <p:cNvSpPr txBox="1"/>
          <p:nvPr/>
        </p:nvSpPr>
        <p:spPr>
          <a:xfrm>
            <a:off x="194911" y="2197357"/>
            <a:ext cx="1357162" cy="5078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350" b="1">
                <a:latin typeface="Calibri"/>
                <a:ea typeface="Calibri"/>
                <a:cs typeface="Arial"/>
              </a:rPr>
              <a:t>Conventional Breeding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7F56D2-7C04-2618-C300-ED1EBAD9AFCD}"/>
              </a:ext>
            </a:extLst>
          </p:cNvPr>
          <p:cNvSpPr txBox="1"/>
          <p:nvPr/>
        </p:nvSpPr>
        <p:spPr>
          <a:xfrm>
            <a:off x="194912" y="4306349"/>
            <a:ext cx="1357162" cy="7155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350" b="1">
                <a:latin typeface="Calibri"/>
                <a:ea typeface="Calibri"/>
                <a:cs typeface="Arial"/>
              </a:rPr>
              <a:t>Doubled Haploid</a:t>
            </a:r>
          </a:p>
          <a:p>
            <a:pPr algn="ctr"/>
            <a:r>
              <a:rPr lang="en-US" sz="1350" b="1">
                <a:latin typeface="Calibri"/>
                <a:ea typeface="Calibri"/>
                <a:cs typeface="Arial"/>
              </a:rPr>
              <a:t>Technology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9C6A8-4D46-26AE-8656-4F1FF95478D3}"/>
              </a:ext>
            </a:extLst>
          </p:cNvPr>
          <p:cNvSpPr txBox="1"/>
          <p:nvPr/>
        </p:nvSpPr>
        <p:spPr>
          <a:xfrm>
            <a:off x="3001" y="147155"/>
            <a:ext cx="9061798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latin typeface="Calibri"/>
                <a:ea typeface="Calibri"/>
                <a:cs typeface="Arial"/>
              </a:rPr>
              <a:t>Doubled Haploid Technology Produces Completely Homozygous Plants in Two Generations</a:t>
            </a:r>
            <a:r>
              <a:rPr lang="en-US" sz="3200" b="1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3743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4037229-262D-D96A-4FF3-CB8DCD3CD2C5}"/>
              </a:ext>
            </a:extLst>
          </p:cNvPr>
          <p:cNvSpPr/>
          <p:nvPr/>
        </p:nvSpPr>
        <p:spPr>
          <a:xfrm>
            <a:off x="4058810" y="2741543"/>
            <a:ext cx="1196163" cy="544877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70C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6B3EAB0-7758-7D84-F0E5-E8706150F06F}"/>
              </a:ext>
            </a:extLst>
          </p:cNvPr>
          <p:cNvSpPr/>
          <p:nvPr/>
        </p:nvSpPr>
        <p:spPr>
          <a:xfrm>
            <a:off x="4041572" y="1970015"/>
            <a:ext cx="1196163" cy="54487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F3AD3-026D-196A-2E8B-C337208BFA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330" r="63015" b="34903"/>
          <a:stretch/>
        </p:blipFill>
        <p:spPr>
          <a:xfrm>
            <a:off x="781554" y="1911708"/>
            <a:ext cx="2040194" cy="2411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ACB395-C056-57FE-6B1B-6E00D7FB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152" t="30198" r="691" b="43286"/>
          <a:stretch/>
        </p:blipFill>
        <p:spPr>
          <a:xfrm>
            <a:off x="2983672" y="2024458"/>
            <a:ext cx="1056779" cy="183885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56322B2-65F6-2E25-25A9-18E76D922CE8}"/>
              </a:ext>
            </a:extLst>
          </p:cNvPr>
          <p:cNvSpPr/>
          <p:nvPr/>
        </p:nvSpPr>
        <p:spPr>
          <a:xfrm>
            <a:off x="2688398" y="2831136"/>
            <a:ext cx="295275" cy="4035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09B350-826A-4AF4-3BDA-324F762F6B6F}"/>
              </a:ext>
            </a:extLst>
          </p:cNvPr>
          <p:cNvSpPr txBox="1"/>
          <p:nvPr/>
        </p:nvSpPr>
        <p:spPr>
          <a:xfrm>
            <a:off x="3106806" y="3821688"/>
            <a:ext cx="8105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Haploids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69B544-9A1C-1A22-5040-8B3946D24A05}"/>
              </a:ext>
            </a:extLst>
          </p:cNvPr>
          <p:cNvCxnSpPr/>
          <p:nvPr/>
        </p:nvCxnSpPr>
        <p:spPr>
          <a:xfrm>
            <a:off x="3626250" y="2268522"/>
            <a:ext cx="5821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559959-46C4-067D-1DDB-80FFBFAED6A7}"/>
              </a:ext>
            </a:extLst>
          </p:cNvPr>
          <p:cNvCxnSpPr/>
          <p:nvPr/>
        </p:nvCxnSpPr>
        <p:spPr>
          <a:xfrm>
            <a:off x="3673239" y="3027600"/>
            <a:ext cx="5821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CECF33-AD90-45F8-D12B-AD1C1489C588}"/>
              </a:ext>
            </a:extLst>
          </p:cNvPr>
          <p:cNvSpPr txBox="1"/>
          <p:nvPr/>
        </p:nvSpPr>
        <p:spPr>
          <a:xfrm>
            <a:off x="4261796" y="2119330"/>
            <a:ext cx="12229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 </a:t>
            </a:r>
            <a:r>
              <a:rPr lang="en-US" sz="900" b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Sterile male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403C0A-71F8-0857-A4E2-3F92C775B75F}"/>
              </a:ext>
            </a:extLst>
          </p:cNvPr>
          <p:cNvSpPr txBox="1"/>
          <p:nvPr/>
        </p:nvSpPr>
        <p:spPr>
          <a:xfrm>
            <a:off x="4255371" y="2906453"/>
            <a:ext cx="12229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Fertile female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5C9398-72AF-334B-ED2D-07AC00A0A7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186" t="30330" b="34903"/>
          <a:stretch/>
        </p:blipFill>
        <p:spPr>
          <a:xfrm>
            <a:off x="4614721" y="3589621"/>
            <a:ext cx="3685679" cy="241112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90F3BCF-C626-ED1D-B84B-D456A5D38DDE}"/>
              </a:ext>
            </a:extLst>
          </p:cNvPr>
          <p:cNvSpPr/>
          <p:nvPr/>
        </p:nvSpPr>
        <p:spPr>
          <a:xfrm>
            <a:off x="4406029" y="3518881"/>
            <a:ext cx="467249" cy="56367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4E2546-C749-875C-EE1A-8E5374498741}"/>
              </a:ext>
            </a:extLst>
          </p:cNvPr>
          <p:cNvSpPr/>
          <p:nvPr/>
        </p:nvSpPr>
        <p:spPr>
          <a:xfrm>
            <a:off x="4423267" y="5042359"/>
            <a:ext cx="467249" cy="56367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24CFF6-4DDC-2E73-C550-79B2813F3FE5}"/>
              </a:ext>
            </a:extLst>
          </p:cNvPr>
          <p:cNvCxnSpPr>
            <a:cxnSpLocks/>
          </p:cNvCxnSpPr>
          <p:nvPr/>
        </p:nvCxnSpPr>
        <p:spPr>
          <a:xfrm>
            <a:off x="2445666" y="3659656"/>
            <a:ext cx="2336446" cy="1282919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894EC20-265B-B893-AF52-F4779553952E}"/>
              </a:ext>
            </a:extLst>
          </p:cNvPr>
          <p:cNvSpPr txBox="1"/>
          <p:nvPr/>
        </p:nvSpPr>
        <p:spPr>
          <a:xfrm>
            <a:off x="-105608" y="482690"/>
            <a:ext cx="9363075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 b="1">
                <a:latin typeface="Calibri"/>
                <a:ea typeface="Calibri"/>
                <a:cs typeface="Arial"/>
              </a:rPr>
              <a:t>Colchicine is Required to obtain Haploid Male Fertility</a:t>
            </a:r>
          </a:p>
        </p:txBody>
      </p:sp>
      <p:pic>
        <p:nvPicPr>
          <p:cNvPr id="23" name="Picture 2" descr="https://coloradowheat.org/wp-content/uploads/2013/11/dna-selfing-graphic.jpg">
            <a:extLst>
              <a:ext uri="{FF2B5EF4-FFF2-40B4-BE49-F238E27FC236}">
                <a16:creationId xmlns:a16="http://schemas.microsoft.com/office/drawing/2014/main" id="{E09E0FEE-76AA-A086-234B-20C316B9F8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5" t="44367" r="79123" b="36601"/>
          <a:stretch/>
        </p:blipFill>
        <p:spPr bwMode="auto">
          <a:xfrm>
            <a:off x="719986" y="3577811"/>
            <a:ext cx="325169" cy="48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coloradowheat.org/wp-content/uploads/2013/11/dna-selfing-graphic.jpg">
            <a:extLst>
              <a:ext uri="{FF2B5EF4-FFF2-40B4-BE49-F238E27FC236}">
                <a16:creationId xmlns:a16="http://schemas.microsoft.com/office/drawing/2014/main" id="{89D09C24-2666-B5FC-9181-CBBD39A12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2" t="65039" r="68545" b="15711"/>
          <a:stretch/>
        </p:blipFill>
        <p:spPr bwMode="auto">
          <a:xfrm>
            <a:off x="3836878" y="3499455"/>
            <a:ext cx="160877" cy="49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04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506A6AD-65CF-B411-8E5F-E5BAB2879F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29" r="1" b="1"/>
          <a:stretch/>
        </p:blipFill>
        <p:spPr>
          <a:xfrm>
            <a:off x="1161389" y="609175"/>
            <a:ext cx="6587074" cy="2839689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536210"/>
            <a:ext cx="304800" cy="322326"/>
            <a:chOff x="215328" y="-46937"/>
            <a:chExt cx="304800" cy="277384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1">
            <a:extLst>
              <a:ext uri="{FF2B5EF4-FFF2-40B4-BE49-F238E27FC236}">
                <a16:creationId xmlns:a16="http://schemas.microsoft.com/office/drawing/2014/main" id="{C7696BD2-E6E6-8A63-3533-7078ABEF0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60" y="5812270"/>
            <a:ext cx="887948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Which genomic loci control HMF and HFF in maize?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Fakude et al. </a:t>
            </a: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t>2025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used field scores + GWAS (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FarmCPU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&amp; MLM) to map these traits.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 set out to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replicate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their heritability estimates and SNP‐trait associations.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F19B73-E3CD-3696-916E-57E2DB49FEC9}"/>
              </a:ext>
            </a:extLst>
          </p:cNvPr>
          <p:cNvSpPr txBox="1"/>
          <p:nvPr/>
        </p:nvSpPr>
        <p:spPr>
          <a:xfrm>
            <a:off x="88653" y="4546457"/>
            <a:ext cx="4332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Fertility was scored on a scale from 0 (no pollen shed) to 5 (good pollen shed).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9424F3-B1D8-F8C0-CF05-339047FAC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77" y="3988881"/>
            <a:ext cx="3415216" cy="437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3937D7-765B-DAE4-1D65-FF7A73879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180" y="3973076"/>
            <a:ext cx="3726564" cy="5212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2EA275-FE95-5A12-F5D8-B5DD32EE9279}"/>
              </a:ext>
            </a:extLst>
          </p:cNvPr>
          <p:cNvSpPr txBox="1"/>
          <p:nvPr/>
        </p:nvSpPr>
        <p:spPr>
          <a:xfrm>
            <a:off x="114997" y="5316724"/>
            <a:ext cx="471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Objective: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64D1A7-A372-119E-BA18-4AC28C007DD4}"/>
              </a:ext>
            </a:extLst>
          </p:cNvPr>
          <p:cNvSpPr txBox="1"/>
          <p:nvPr/>
        </p:nvSpPr>
        <p:spPr>
          <a:xfrm>
            <a:off x="175860" y="52077"/>
            <a:ext cx="86866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228 DH maize lines (BS39 and BS39 × A427) at Iowa State University-DH Facility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50F68E-1DFC-557D-05D1-DC55C5A60072}"/>
              </a:ext>
            </a:extLst>
          </p:cNvPr>
          <p:cNvSpPr txBox="1"/>
          <p:nvPr/>
        </p:nvSpPr>
        <p:spPr>
          <a:xfrm>
            <a:off x="1436734" y="3537462"/>
            <a:ext cx="6036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Haploid Male Fertility (HMF) and Haploid Female Fertility (HFF)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4B36CC-DAE8-8B9A-9362-09F9D5B384E3}"/>
              </a:ext>
            </a:extLst>
          </p:cNvPr>
          <p:cNvSpPr>
            <a:spLocks noGrp="1"/>
          </p:cNvSpPr>
          <p:nvPr/>
        </p:nvSpPr>
        <p:spPr>
          <a:xfrm>
            <a:off x="180751" y="821727"/>
            <a:ext cx="8805134" cy="5943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US" sz="1500"/>
          </a:p>
          <a:p>
            <a:pPr marL="0" indent="0">
              <a:lnSpc>
                <a:spcPct val="90000"/>
              </a:lnSpc>
              <a:buNone/>
            </a:pPr>
            <a:r>
              <a:rPr lang="en-US" sz="1500"/>
              <a:t>Genome‑wide association study of haploid female fertility (HFF) and haploid male fertility (HMF) in BS39‑derived doubled haploid maize lines by Fakude et al., 2025</a:t>
            </a:r>
            <a:endParaRPr lang="en-US" sz="150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1500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400"/>
              <a:t>1- 228 DH maize lines (</a:t>
            </a:r>
            <a:r>
              <a:rPr lang="en-US" sz="2400" b="1"/>
              <a:t>BS39 and BS39 × A427</a:t>
            </a:r>
            <a:r>
              <a:rPr lang="en-US" sz="240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/>
              <a:t>2- Evaluated the effectiveness of SHGD in restoring </a:t>
            </a:r>
            <a:r>
              <a:rPr lang="en-US" sz="2400" b="1"/>
              <a:t>haploid female fertility (HFF)</a:t>
            </a:r>
            <a:r>
              <a:rPr lang="en-US" sz="2400"/>
              <a:t> and </a:t>
            </a:r>
            <a:r>
              <a:rPr lang="en-US" sz="2400" b="1"/>
              <a:t>haploid male fertility (HMF)</a:t>
            </a:r>
            <a:r>
              <a:rPr lang="en-US" sz="2400"/>
              <a:t> without colchicine.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/>
              <a:t>3- </a:t>
            </a:r>
            <a:r>
              <a:rPr lang="en-US" sz="2400" b="1"/>
              <a:t>Using GWAS with </a:t>
            </a:r>
            <a:r>
              <a:rPr lang="en-US" sz="2400" b="1" err="1"/>
              <a:t>FarmCPU</a:t>
            </a:r>
            <a:r>
              <a:rPr lang="en-US" sz="2400" b="1"/>
              <a:t> and MLMM</a:t>
            </a:r>
            <a:r>
              <a:rPr lang="en-US" sz="2400"/>
              <a:t> identified genomic regions influencing HFF and HMF, </a:t>
            </a:r>
            <a:r>
              <a:rPr lang="en-US" sz="2400" b="1"/>
              <a:t>significant SNP</a:t>
            </a:r>
            <a:r>
              <a:rPr lang="en-US" sz="2400"/>
              <a:t> associations for both traits with candidate genes involved in cell cycle regulation, cytoskeletal organization, and hormonal signaling.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/>
              <a:t>4- </a:t>
            </a:r>
            <a:r>
              <a:rPr lang="en-US" sz="2400" b="1"/>
              <a:t>No correlation </a:t>
            </a:r>
            <a:r>
              <a:rPr lang="en-US" sz="2400"/>
              <a:t>(r=−0.03) between HFF and HMF the two traits. </a:t>
            </a:r>
            <a:endParaRPr lang="en-US" sz="2400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400"/>
              <a:t>5- HFF showed </a:t>
            </a:r>
            <a:r>
              <a:rPr lang="en-US" sz="2400" b="1"/>
              <a:t>high heritability (0.8) </a:t>
            </a:r>
            <a:r>
              <a:rPr lang="en-US" sz="2400"/>
              <a:t>strong genetic control, whereas </a:t>
            </a:r>
            <a:r>
              <a:rPr lang="en-US" sz="2400" b="1"/>
              <a:t>HMF heritability (0.5)</a:t>
            </a:r>
            <a:r>
              <a:rPr lang="en-US" sz="2400"/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/>
              <a:t>6- No explanation of the README file (containing just an abstract) in the GitHub; No </a:t>
            </a:r>
            <a:r>
              <a:rPr lang="en-US" sz="2400" b="1"/>
              <a:t>Genotypic data </a:t>
            </a:r>
            <a:r>
              <a:rPr lang="en-US" sz="2400"/>
              <a:t>provided by the author (Fakude et al., 2025).</a:t>
            </a:r>
            <a:endParaRPr lang="en-US" sz="2400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5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1F13A6-3B55-02D6-D4C1-2E49C943E940}"/>
              </a:ext>
            </a:extLst>
          </p:cNvPr>
          <p:cNvSpPr>
            <a:spLocks noGrp="1"/>
          </p:cNvSpPr>
          <p:nvPr/>
        </p:nvSpPr>
        <p:spPr>
          <a:xfrm>
            <a:off x="636180" y="207551"/>
            <a:ext cx="7886700" cy="705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Original Study Summary</a:t>
            </a:r>
            <a:endParaRPr lang="en-US" sz="32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6909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DB92D-8766-FC78-FC93-EF128EED5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18" y="1068655"/>
            <a:ext cx="8458200" cy="5645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EC5F71-27FB-968D-58FD-FCA35CCA1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315" y="105880"/>
            <a:ext cx="5513548" cy="8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12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white text&#10;&#10;AI-generated content may be incorrect.">
            <a:extLst>
              <a:ext uri="{FF2B5EF4-FFF2-40B4-BE49-F238E27FC236}">
                <a16:creationId xmlns:a16="http://schemas.microsoft.com/office/drawing/2014/main" id="{E39A8CF4-17B6-2DD8-8E54-9F6D419CD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98" y="51661"/>
            <a:ext cx="5296427" cy="5741384"/>
          </a:xfrm>
          <a:prstGeom prst="rect">
            <a:avLst/>
          </a:prstGeom>
        </p:spPr>
      </p:pic>
      <p:sp>
        <p:nvSpPr>
          <p:cNvPr id="4" name="AutoShape 2" descr="Image preview">
            <a:extLst>
              <a:ext uri="{FF2B5EF4-FFF2-40B4-BE49-F238E27FC236}">
                <a16:creationId xmlns:a16="http://schemas.microsoft.com/office/drawing/2014/main" id="{2A5A7066-C71E-AAF8-774B-98EFF4AA73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874059"/>
            <a:ext cx="2707341" cy="270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FC4D6C-D0CB-4754-3A0E-83A77E02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92" y="5983941"/>
            <a:ext cx="7392041" cy="609653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F47418AD-DCC1-3DCA-5D7F-441DD1FDB963}"/>
              </a:ext>
            </a:extLst>
          </p:cNvPr>
          <p:cNvSpPr/>
          <p:nvPr/>
        </p:nvSpPr>
        <p:spPr>
          <a:xfrm>
            <a:off x="5265868" y="6542360"/>
            <a:ext cx="554019" cy="263979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11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9252" y="393267"/>
            <a:ext cx="5391742" cy="1021424"/>
          </a:xfrm>
        </p:spPr>
        <p:txBody>
          <a:bodyPr anchor="b">
            <a:normAutofit/>
          </a:bodyPr>
          <a:lstStyle/>
          <a:p>
            <a:r>
              <a:rPr lang="en-US" sz="3500">
                <a:solidFill>
                  <a:schemeClr val="bg1"/>
                </a:solidFill>
              </a:rPr>
              <a:t>Workflow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60203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123608" y="6267491"/>
            <a:ext cx="602039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B8871FD-C6D3-1283-1969-99019EA973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3261001"/>
              </p:ext>
            </p:extLst>
          </p:nvPr>
        </p:nvGraphicFramePr>
        <p:xfrm>
          <a:off x="1044178" y="1715407"/>
          <a:ext cx="7055644" cy="424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20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Reproducing GWAS of Haploid Fertility in Maize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</vt:lpstr>
      <vt:lpstr>PowerPoint Presentation</vt:lpstr>
      <vt:lpstr>HFF Results (original)</vt:lpstr>
      <vt:lpstr>Results Comparison</vt:lpstr>
      <vt:lpstr>Comparison to Published Results</vt:lpstr>
      <vt:lpstr>PowerPoint Presentation</vt:lpstr>
      <vt:lpstr>PowerPoint Presentation</vt:lpstr>
      <vt:lpstr>PowerPoint Presentation</vt:lpstr>
      <vt:lpstr>Challenges and Improvements</vt:lpstr>
      <vt:lpstr>PowerPoint Presentation</vt:lpstr>
      <vt:lpstr>Conclusions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Memis Bilgici</dc:creator>
  <cp:keywords/>
  <dc:description>generated using python-pptx</dc:description>
  <cp:revision>1</cp:revision>
  <dcterms:created xsi:type="dcterms:W3CDTF">2013-01-27T09:14:16Z</dcterms:created>
  <dcterms:modified xsi:type="dcterms:W3CDTF">2025-05-09T17:08:28Z</dcterms:modified>
  <cp:category/>
</cp:coreProperties>
</file>